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05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12"/>
    <a:srgbClr val="D41B69"/>
    <a:srgbClr val="FDB813"/>
    <a:srgbClr val="006BB7"/>
    <a:srgbClr val="FFFFFF"/>
    <a:srgbClr val="DCDCDC"/>
    <a:srgbClr val="F0F0F0"/>
    <a:srgbClr val="E6E6E6"/>
    <a:srgbClr val="C8C8C8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16" y="44"/>
      </p:cViewPr>
      <p:guideLst>
        <p:guide orient="horz" pos="2184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963" y="275023"/>
            <a:ext cx="10972076" cy="1143288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963" y="1599740"/>
            <a:ext cx="10972076" cy="4527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"/>
          <p:cNvSpPr>
            <a:spLocks noChangeArrowheads="1"/>
          </p:cNvSpPr>
          <p:nvPr/>
        </p:nvSpPr>
        <p:spPr bwMode="auto">
          <a:xfrm>
            <a:off x="0" y="881224"/>
            <a:ext cx="12192000" cy="555229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05927" tIns="105927" rIns="105927" bIns="105927" anchor="ctr"/>
          <a:lstStyle>
            <a:lvl1pPr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1pPr>
            <a:lvl2pPr marL="742950" indent="-28575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2pPr>
            <a:lvl3pPr marL="1143000" indent="-22860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3pPr>
            <a:lvl4pPr marL="1600200" indent="-22860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4pPr>
            <a:lvl5pPr marL="2057400" indent="-228600" defTabSz="1041400" eaLnBrk="0" hangingPunct="0"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ja-JP" altLang="ja-JP" sz="1905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0" y="1"/>
            <a:ext cx="12192000" cy="881922"/>
          </a:xfrm>
          <a:prstGeom prst="rect">
            <a:avLst/>
          </a:prstGeom>
        </p:spPr>
        <p:txBody>
          <a:bodyPr lIns="116785" tIns="116785" rIns="116785" bIns="116785" anchor="ctr" anchorCtr="0"/>
          <a:lstStyle>
            <a:lvl1pPr lvl="0" algn="l" rtl="0">
              <a:spcBef>
                <a:spcPts val="0"/>
              </a:spcBef>
              <a:buClr>
                <a:srgbClr val="434343"/>
              </a:buClr>
              <a:buSzPct val="100000"/>
              <a:buNone/>
              <a:defRPr sz="3355" i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 lvl="1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2pPr>
            <a:lvl3pPr lvl="2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3pPr>
            <a:lvl4pPr lvl="3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4pPr>
            <a:lvl5pPr lvl="4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5pPr>
            <a:lvl6pPr lvl="5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6pPr>
            <a:lvl7pPr lvl="6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7pPr>
            <a:lvl8pPr lvl="7" algn="ctr" rtl="0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8pPr>
            <a:lvl9pPr lvl="8" algn="ctr">
              <a:spcBef>
                <a:spcPts val="0"/>
              </a:spcBef>
              <a:buClr>
                <a:srgbClr val="434343"/>
              </a:buClr>
              <a:buSzPct val="100000"/>
              <a:defRPr sz="3445" i="1">
                <a:solidFill>
                  <a:srgbClr val="434343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3" name="Shape 21"/>
          <p:cNvSpPr txBox="1">
            <a:spLocks noGrp="1"/>
          </p:cNvSpPr>
          <p:nvPr>
            <p:ph type="sldNum" idx="10"/>
          </p:nvPr>
        </p:nvSpPr>
        <p:spPr>
          <a:xfrm>
            <a:off x="50679" y="6433515"/>
            <a:ext cx="12141321" cy="424774"/>
          </a:xfrm>
          <a:prstGeom prst="rect">
            <a:avLst/>
          </a:prstGeom>
        </p:spPr>
        <p:txBody>
          <a:bodyPr vert="horz" wrap="square" lIns="116785" tIns="116785" rIns="116785" bIns="116785" numCol="1" anchor="ctr" anchorCtr="0" compatLnSpc="1">
            <a:noAutofit/>
          </a:bodyPr>
          <a:lstStyle>
            <a:lvl1pPr eaLnBrk="1" hangingPunct="1">
              <a:defRPr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4659D7F-8F2D-4FFC-8FB1-CD64F3C082C2}" type="slidenum">
              <a:rPr lang="ja-JP" altLang="en-US"/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2352675" y="1908712"/>
            <a:ext cx="3448050" cy="2162266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6629400" y="3728063"/>
            <a:ext cx="3448050" cy="2162266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874717" y="892259"/>
            <a:ext cx="4764587" cy="2239215"/>
          </a:xfrm>
          <a:custGeom>
            <a:avLst/>
            <a:gdLst>
              <a:gd name="connsiteX0" fmla="*/ 0 w 4764586"/>
              <a:gd name="connsiteY0" fmla="*/ 0 h 2239121"/>
              <a:gd name="connsiteX1" fmla="*/ 4764586 w 4764586"/>
              <a:gd name="connsiteY1" fmla="*/ 0 h 2239121"/>
              <a:gd name="connsiteX2" fmla="*/ 4764586 w 4764586"/>
              <a:gd name="connsiteY2" fmla="*/ 2239121 h 2239121"/>
              <a:gd name="connsiteX3" fmla="*/ 0 w 4764586"/>
              <a:gd name="connsiteY3" fmla="*/ 2239121 h 2239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4586" h="2239121">
                <a:moveTo>
                  <a:pt x="0" y="0"/>
                </a:moveTo>
                <a:lnTo>
                  <a:pt x="4764586" y="0"/>
                </a:lnTo>
                <a:lnTo>
                  <a:pt x="4764586" y="2239121"/>
                </a:lnTo>
                <a:lnTo>
                  <a:pt x="0" y="223912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0" name="图片占位符 9"/>
          <p:cNvSpPr>
            <a:spLocks noGrp="1"/>
          </p:cNvSpPr>
          <p:nvPr>
            <p:ph type="pic" sz="quarter" idx="11"/>
          </p:nvPr>
        </p:nvSpPr>
        <p:spPr>
          <a:xfrm>
            <a:off x="874716" y="3170118"/>
            <a:ext cx="4766303" cy="2328970"/>
          </a:xfrm>
          <a:custGeom>
            <a:avLst/>
            <a:gdLst>
              <a:gd name="connsiteX0" fmla="*/ 0 w 4766302"/>
              <a:gd name="connsiteY0" fmla="*/ 0 h 2328872"/>
              <a:gd name="connsiteX1" fmla="*/ 4766302 w 4766302"/>
              <a:gd name="connsiteY1" fmla="*/ 0 h 2328872"/>
              <a:gd name="connsiteX2" fmla="*/ 4766302 w 4766302"/>
              <a:gd name="connsiteY2" fmla="*/ 2328872 h 2328872"/>
              <a:gd name="connsiteX3" fmla="*/ 0 w 4766302"/>
              <a:gd name="connsiteY3" fmla="*/ 2328872 h 2328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6302" h="2328872">
                <a:moveTo>
                  <a:pt x="0" y="0"/>
                </a:moveTo>
                <a:lnTo>
                  <a:pt x="4766302" y="0"/>
                </a:lnTo>
                <a:lnTo>
                  <a:pt x="4766302" y="2328872"/>
                </a:lnTo>
                <a:lnTo>
                  <a:pt x="0" y="2328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2"/>
          </p:nvPr>
        </p:nvSpPr>
        <p:spPr>
          <a:xfrm>
            <a:off x="5673087" y="2083960"/>
            <a:ext cx="5644200" cy="3415127"/>
          </a:xfrm>
          <a:custGeom>
            <a:avLst/>
            <a:gdLst>
              <a:gd name="connsiteX0" fmla="*/ 0 w 5644200"/>
              <a:gd name="connsiteY0" fmla="*/ 0 h 3414984"/>
              <a:gd name="connsiteX1" fmla="*/ 5644200 w 5644200"/>
              <a:gd name="connsiteY1" fmla="*/ 0 h 3414984"/>
              <a:gd name="connsiteX2" fmla="*/ 5644200 w 5644200"/>
              <a:gd name="connsiteY2" fmla="*/ 3414984 h 3414984"/>
              <a:gd name="connsiteX3" fmla="*/ 0 w 5644200"/>
              <a:gd name="connsiteY3" fmla="*/ 3414984 h 3414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44200" h="3414984">
                <a:moveTo>
                  <a:pt x="0" y="0"/>
                </a:moveTo>
                <a:lnTo>
                  <a:pt x="5644200" y="0"/>
                </a:lnTo>
                <a:lnTo>
                  <a:pt x="5644200" y="3414984"/>
                </a:lnTo>
                <a:lnTo>
                  <a:pt x="0" y="341498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874714" y="1705293"/>
            <a:ext cx="4392612" cy="4302063"/>
          </a:xfrm>
          <a:custGeom>
            <a:avLst/>
            <a:gdLst>
              <a:gd name="connsiteX0" fmla="*/ 0 w 4392612"/>
              <a:gd name="connsiteY0" fmla="*/ 0 h 4301881"/>
              <a:gd name="connsiteX1" fmla="*/ 4392612 w 4392612"/>
              <a:gd name="connsiteY1" fmla="*/ 0 h 4301881"/>
              <a:gd name="connsiteX2" fmla="*/ 4392612 w 4392612"/>
              <a:gd name="connsiteY2" fmla="*/ 4301881 h 4301881"/>
              <a:gd name="connsiteX3" fmla="*/ 0 w 4392612"/>
              <a:gd name="connsiteY3" fmla="*/ 4301881 h 4301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2612" h="4301881">
                <a:moveTo>
                  <a:pt x="0" y="0"/>
                </a:moveTo>
                <a:lnTo>
                  <a:pt x="4392612" y="0"/>
                </a:lnTo>
                <a:lnTo>
                  <a:pt x="4392612" y="4301881"/>
                </a:lnTo>
                <a:lnTo>
                  <a:pt x="0" y="430188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5448301" y="1705293"/>
            <a:ext cx="5868990" cy="2854201"/>
          </a:xfrm>
          <a:custGeom>
            <a:avLst/>
            <a:gdLst>
              <a:gd name="connsiteX0" fmla="*/ 0 w 5868989"/>
              <a:gd name="connsiteY0" fmla="*/ 0 h 2854081"/>
              <a:gd name="connsiteX1" fmla="*/ 5868989 w 5868989"/>
              <a:gd name="connsiteY1" fmla="*/ 0 h 2854081"/>
              <a:gd name="connsiteX2" fmla="*/ 5868989 w 5868989"/>
              <a:gd name="connsiteY2" fmla="*/ 2854081 h 2854081"/>
              <a:gd name="connsiteX3" fmla="*/ 0 w 5868989"/>
              <a:gd name="connsiteY3" fmla="*/ 2854081 h 2854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8989" h="2854081">
                <a:moveTo>
                  <a:pt x="0" y="0"/>
                </a:moveTo>
                <a:lnTo>
                  <a:pt x="5868989" y="0"/>
                </a:lnTo>
                <a:lnTo>
                  <a:pt x="5868989" y="2854081"/>
                </a:lnTo>
                <a:lnTo>
                  <a:pt x="0" y="285408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868765" y="482898"/>
            <a:ext cx="10448524" cy="5892494"/>
          </a:xfrm>
          <a:custGeom>
            <a:avLst/>
            <a:gdLst>
              <a:gd name="connsiteX0" fmla="*/ 7421721 w 10448524"/>
              <a:gd name="connsiteY0" fmla="*/ 2977965 h 5892246"/>
              <a:gd name="connsiteX1" fmla="*/ 10287853 w 10448524"/>
              <a:gd name="connsiteY1" fmla="*/ 2977965 h 5892246"/>
              <a:gd name="connsiteX2" fmla="*/ 10448524 w 10448524"/>
              <a:gd name="connsiteY2" fmla="*/ 3175961 h 5892246"/>
              <a:gd name="connsiteX3" fmla="*/ 10448524 w 10448524"/>
              <a:gd name="connsiteY3" fmla="*/ 5694250 h 5892246"/>
              <a:gd name="connsiteX4" fmla="*/ 10287853 w 10448524"/>
              <a:gd name="connsiteY4" fmla="*/ 5892246 h 5892246"/>
              <a:gd name="connsiteX5" fmla="*/ 7421721 w 10448524"/>
              <a:gd name="connsiteY5" fmla="*/ 5892246 h 5892246"/>
              <a:gd name="connsiteX6" fmla="*/ 7261049 w 10448524"/>
              <a:gd name="connsiteY6" fmla="*/ 5694250 h 5892246"/>
              <a:gd name="connsiteX7" fmla="*/ 7261049 w 10448524"/>
              <a:gd name="connsiteY7" fmla="*/ 3175961 h 5892246"/>
              <a:gd name="connsiteX8" fmla="*/ 7421721 w 10448524"/>
              <a:gd name="connsiteY8" fmla="*/ 2977965 h 5892246"/>
              <a:gd name="connsiteX9" fmla="*/ 160671 w 10448524"/>
              <a:gd name="connsiteY9" fmla="*/ 2977965 h 5892246"/>
              <a:gd name="connsiteX10" fmla="*/ 7036853 w 10448524"/>
              <a:gd name="connsiteY10" fmla="*/ 2977965 h 5892246"/>
              <a:gd name="connsiteX11" fmla="*/ 7197524 w 10448524"/>
              <a:gd name="connsiteY11" fmla="*/ 3175961 h 5892246"/>
              <a:gd name="connsiteX12" fmla="*/ 7197524 w 10448524"/>
              <a:gd name="connsiteY12" fmla="*/ 5694250 h 5892246"/>
              <a:gd name="connsiteX13" fmla="*/ 7036853 w 10448524"/>
              <a:gd name="connsiteY13" fmla="*/ 5892246 h 5892246"/>
              <a:gd name="connsiteX14" fmla="*/ 160671 w 10448524"/>
              <a:gd name="connsiteY14" fmla="*/ 5892246 h 5892246"/>
              <a:gd name="connsiteX15" fmla="*/ 0 w 10448524"/>
              <a:gd name="connsiteY15" fmla="*/ 5694250 h 5892246"/>
              <a:gd name="connsiteX16" fmla="*/ 0 w 10448524"/>
              <a:gd name="connsiteY16" fmla="*/ 3175961 h 5892246"/>
              <a:gd name="connsiteX17" fmla="*/ 160671 w 10448524"/>
              <a:gd name="connsiteY17" fmla="*/ 2977965 h 5892246"/>
              <a:gd name="connsiteX18" fmla="*/ 7421721 w 10448524"/>
              <a:gd name="connsiteY18" fmla="*/ 0 h 5892246"/>
              <a:gd name="connsiteX19" fmla="*/ 10287853 w 10448524"/>
              <a:gd name="connsiteY19" fmla="*/ 0 h 5892246"/>
              <a:gd name="connsiteX20" fmla="*/ 10448524 w 10448524"/>
              <a:gd name="connsiteY20" fmla="*/ 197996 h 5892246"/>
              <a:gd name="connsiteX21" fmla="*/ 10448524 w 10448524"/>
              <a:gd name="connsiteY21" fmla="*/ 2716285 h 5892246"/>
              <a:gd name="connsiteX22" fmla="*/ 10287853 w 10448524"/>
              <a:gd name="connsiteY22" fmla="*/ 2914281 h 5892246"/>
              <a:gd name="connsiteX23" fmla="*/ 7421721 w 10448524"/>
              <a:gd name="connsiteY23" fmla="*/ 2914281 h 5892246"/>
              <a:gd name="connsiteX24" fmla="*/ 7261049 w 10448524"/>
              <a:gd name="connsiteY24" fmla="*/ 2716285 h 5892246"/>
              <a:gd name="connsiteX25" fmla="*/ 7261049 w 10448524"/>
              <a:gd name="connsiteY25" fmla="*/ 197996 h 5892246"/>
              <a:gd name="connsiteX26" fmla="*/ 7421721 w 10448524"/>
              <a:gd name="connsiteY26" fmla="*/ 0 h 5892246"/>
              <a:gd name="connsiteX27" fmla="*/ 160671 w 10448524"/>
              <a:gd name="connsiteY27" fmla="*/ 0 h 5892246"/>
              <a:gd name="connsiteX28" fmla="*/ 7036853 w 10448524"/>
              <a:gd name="connsiteY28" fmla="*/ 0 h 5892246"/>
              <a:gd name="connsiteX29" fmla="*/ 7197524 w 10448524"/>
              <a:gd name="connsiteY29" fmla="*/ 197996 h 5892246"/>
              <a:gd name="connsiteX30" fmla="*/ 7197524 w 10448524"/>
              <a:gd name="connsiteY30" fmla="*/ 2716285 h 5892246"/>
              <a:gd name="connsiteX31" fmla="*/ 7036853 w 10448524"/>
              <a:gd name="connsiteY31" fmla="*/ 2914281 h 5892246"/>
              <a:gd name="connsiteX32" fmla="*/ 160671 w 10448524"/>
              <a:gd name="connsiteY32" fmla="*/ 2914281 h 5892246"/>
              <a:gd name="connsiteX33" fmla="*/ 0 w 10448524"/>
              <a:gd name="connsiteY33" fmla="*/ 2716285 h 5892246"/>
              <a:gd name="connsiteX34" fmla="*/ 0 w 10448524"/>
              <a:gd name="connsiteY34" fmla="*/ 197996 h 5892246"/>
              <a:gd name="connsiteX35" fmla="*/ 160671 w 10448524"/>
              <a:gd name="connsiteY35" fmla="*/ 0 h 5892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448524" h="5892246">
                <a:moveTo>
                  <a:pt x="7421721" y="2977965"/>
                </a:moveTo>
                <a:lnTo>
                  <a:pt x="10287853" y="2977965"/>
                </a:lnTo>
                <a:cubicBezTo>
                  <a:pt x="10376590" y="2977965"/>
                  <a:pt x="10448524" y="3066611"/>
                  <a:pt x="10448524" y="3175961"/>
                </a:cubicBezTo>
                <a:lnTo>
                  <a:pt x="10448524" y="5694250"/>
                </a:lnTo>
                <a:cubicBezTo>
                  <a:pt x="10448524" y="5803601"/>
                  <a:pt x="10376590" y="5892246"/>
                  <a:pt x="10287853" y="5892246"/>
                </a:cubicBezTo>
                <a:lnTo>
                  <a:pt x="7421721" y="5892246"/>
                </a:lnTo>
                <a:cubicBezTo>
                  <a:pt x="7332984" y="5892246"/>
                  <a:pt x="7261049" y="5803601"/>
                  <a:pt x="7261049" y="5694250"/>
                </a:cubicBezTo>
                <a:lnTo>
                  <a:pt x="7261049" y="3175961"/>
                </a:lnTo>
                <a:cubicBezTo>
                  <a:pt x="7261049" y="3066611"/>
                  <a:pt x="7332984" y="2977965"/>
                  <a:pt x="7421721" y="2977965"/>
                </a:cubicBezTo>
                <a:close/>
                <a:moveTo>
                  <a:pt x="160671" y="2977965"/>
                </a:moveTo>
                <a:lnTo>
                  <a:pt x="7036853" y="2977965"/>
                </a:lnTo>
                <a:cubicBezTo>
                  <a:pt x="7125590" y="2977965"/>
                  <a:pt x="7197524" y="3066611"/>
                  <a:pt x="7197524" y="3175961"/>
                </a:cubicBezTo>
                <a:lnTo>
                  <a:pt x="7197524" y="5694250"/>
                </a:lnTo>
                <a:cubicBezTo>
                  <a:pt x="7197524" y="5803601"/>
                  <a:pt x="7125590" y="5892246"/>
                  <a:pt x="7036853" y="5892246"/>
                </a:cubicBezTo>
                <a:lnTo>
                  <a:pt x="160671" y="5892246"/>
                </a:lnTo>
                <a:cubicBezTo>
                  <a:pt x="71935" y="5892246"/>
                  <a:pt x="0" y="5803601"/>
                  <a:pt x="0" y="5694250"/>
                </a:cubicBezTo>
                <a:lnTo>
                  <a:pt x="0" y="3175961"/>
                </a:lnTo>
                <a:cubicBezTo>
                  <a:pt x="0" y="3066611"/>
                  <a:pt x="71935" y="2977965"/>
                  <a:pt x="160671" y="2977965"/>
                </a:cubicBezTo>
                <a:close/>
                <a:moveTo>
                  <a:pt x="7421721" y="0"/>
                </a:moveTo>
                <a:lnTo>
                  <a:pt x="10287853" y="0"/>
                </a:lnTo>
                <a:cubicBezTo>
                  <a:pt x="10376590" y="0"/>
                  <a:pt x="10448524" y="88645"/>
                  <a:pt x="10448524" y="197996"/>
                </a:cubicBezTo>
                <a:lnTo>
                  <a:pt x="10448524" y="2716285"/>
                </a:lnTo>
                <a:cubicBezTo>
                  <a:pt x="10448524" y="2825636"/>
                  <a:pt x="10376590" y="2914281"/>
                  <a:pt x="10287853" y="2914281"/>
                </a:cubicBezTo>
                <a:lnTo>
                  <a:pt x="7421721" y="2914281"/>
                </a:lnTo>
                <a:cubicBezTo>
                  <a:pt x="7332984" y="2914281"/>
                  <a:pt x="7261049" y="2825636"/>
                  <a:pt x="7261049" y="2716285"/>
                </a:cubicBezTo>
                <a:lnTo>
                  <a:pt x="7261049" y="197996"/>
                </a:lnTo>
                <a:cubicBezTo>
                  <a:pt x="7261049" y="88645"/>
                  <a:pt x="7332984" y="0"/>
                  <a:pt x="7421721" y="0"/>
                </a:cubicBezTo>
                <a:close/>
                <a:moveTo>
                  <a:pt x="160671" y="0"/>
                </a:moveTo>
                <a:lnTo>
                  <a:pt x="7036853" y="0"/>
                </a:lnTo>
                <a:cubicBezTo>
                  <a:pt x="7125590" y="0"/>
                  <a:pt x="7197524" y="88645"/>
                  <a:pt x="7197524" y="197996"/>
                </a:cubicBezTo>
                <a:lnTo>
                  <a:pt x="7197524" y="2716285"/>
                </a:lnTo>
                <a:cubicBezTo>
                  <a:pt x="7197524" y="2825636"/>
                  <a:pt x="7125590" y="2914281"/>
                  <a:pt x="7036853" y="2914281"/>
                </a:cubicBezTo>
                <a:lnTo>
                  <a:pt x="160671" y="2914281"/>
                </a:lnTo>
                <a:cubicBezTo>
                  <a:pt x="71935" y="2914281"/>
                  <a:pt x="0" y="2825636"/>
                  <a:pt x="0" y="2716285"/>
                </a:cubicBezTo>
                <a:lnTo>
                  <a:pt x="0" y="197996"/>
                </a:lnTo>
                <a:cubicBezTo>
                  <a:pt x="0" y="88645"/>
                  <a:pt x="71935" y="0"/>
                  <a:pt x="16067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图片占位符 10"/>
          <p:cNvSpPr>
            <a:spLocks noGrp="1"/>
          </p:cNvSpPr>
          <p:nvPr>
            <p:ph type="pic" sz="quarter" idx="10"/>
          </p:nvPr>
        </p:nvSpPr>
        <p:spPr>
          <a:xfrm>
            <a:off x="3763227" y="663494"/>
            <a:ext cx="7554062" cy="3344988"/>
          </a:xfrm>
          <a:custGeom>
            <a:avLst/>
            <a:gdLst>
              <a:gd name="connsiteX0" fmla="*/ 0 w 7554063"/>
              <a:gd name="connsiteY0" fmla="*/ 0 h 3344847"/>
              <a:gd name="connsiteX1" fmla="*/ 7554063 w 7554063"/>
              <a:gd name="connsiteY1" fmla="*/ 0 h 3344847"/>
              <a:gd name="connsiteX2" fmla="*/ 7554063 w 7554063"/>
              <a:gd name="connsiteY2" fmla="*/ 3344847 h 3344847"/>
              <a:gd name="connsiteX3" fmla="*/ 0 w 7554063"/>
              <a:gd name="connsiteY3" fmla="*/ 3344847 h 3344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063" h="3344847">
                <a:moveTo>
                  <a:pt x="0" y="0"/>
                </a:moveTo>
                <a:lnTo>
                  <a:pt x="7554063" y="0"/>
                </a:lnTo>
                <a:lnTo>
                  <a:pt x="7554063" y="3344847"/>
                </a:lnTo>
                <a:lnTo>
                  <a:pt x="0" y="334484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0" name="图片占位符 9"/>
          <p:cNvSpPr>
            <a:spLocks noGrp="1"/>
          </p:cNvSpPr>
          <p:nvPr>
            <p:ph type="pic" sz="quarter" idx="11"/>
          </p:nvPr>
        </p:nvSpPr>
        <p:spPr>
          <a:xfrm>
            <a:off x="874714" y="4112344"/>
            <a:ext cx="5495324" cy="2044662"/>
          </a:xfrm>
          <a:custGeom>
            <a:avLst/>
            <a:gdLst>
              <a:gd name="connsiteX0" fmla="*/ 0 w 5495324"/>
              <a:gd name="connsiteY0" fmla="*/ 0 h 2044576"/>
              <a:gd name="connsiteX1" fmla="*/ 5495324 w 5495324"/>
              <a:gd name="connsiteY1" fmla="*/ 0 h 2044576"/>
              <a:gd name="connsiteX2" fmla="*/ 5495324 w 5495324"/>
              <a:gd name="connsiteY2" fmla="*/ 2044576 h 2044576"/>
              <a:gd name="connsiteX3" fmla="*/ 0 w 5495324"/>
              <a:gd name="connsiteY3" fmla="*/ 2044576 h 204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95324" h="2044576">
                <a:moveTo>
                  <a:pt x="0" y="0"/>
                </a:moveTo>
                <a:lnTo>
                  <a:pt x="5495324" y="0"/>
                </a:lnTo>
                <a:lnTo>
                  <a:pt x="5495324" y="2044576"/>
                </a:lnTo>
                <a:lnTo>
                  <a:pt x="0" y="20445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9" name="图片占位符 8"/>
          <p:cNvSpPr>
            <a:spLocks noGrp="1"/>
          </p:cNvSpPr>
          <p:nvPr>
            <p:ph type="pic" sz="quarter" idx="12"/>
          </p:nvPr>
        </p:nvSpPr>
        <p:spPr>
          <a:xfrm>
            <a:off x="874715" y="663184"/>
            <a:ext cx="2753735" cy="3345295"/>
          </a:xfrm>
          <a:custGeom>
            <a:avLst/>
            <a:gdLst>
              <a:gd name="connsiteX0" fmla="*/ 0 w 2753735"/>
              <a:gd name="connsiteY0" fmla="*/ 0 h 3345155"/>
              <a:gd name="connsiteX1" fmla="*/ 2753735 w 2753735"/>
              <a:gd name="connsiteY1" fmla="*/ 0 h 3345155"/>
              <a:gd name="connsiteX2" fmla="*/ 2753735 w 2753735"/>
              <a:gd name="connsiteY2" fmla="*/ 3345155 h 3345155"/>
              <a:gd name="connsiteX3" fmla="*/ 0 w 2753735"/>
              <a:gd name="connsiteY3" fmla="*/ 3345155 h 334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3735" h="3345155">
                <a:moveTo>
                  <a:pt x="0" y="0"/>
                </a:moveTo>
                <a:lnTo>
                  <a:pt x="2753735" y="0"/>
                </a:lnTo>
                <a:lnTo>
                  <a:pt x="2753735" y="3345155"/>
                </a:lnTo>
                <a:lnTo>
                  <a:pt x="0" y="33451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15046" y="1210815"/>
            <a:ext cx="8632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>
              <a:defRPr lang="en-GB" sz="4000" b="1">
                <a:solidFill>
                  <a:srgbClr val="094E9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715046" y="2124075"/>
            <a:ext cx="8632279" cy="2778125"/>
          </a:xfrm>
          <a:prstGeom prst="rect">
            <a:avLst/>
          </a:prstGeom>
        </p:spPr>
        <p:txBody>
          <a:bodyPr/>
          <a:lstStyle>
            <a:lvl1pPr algn="l"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2000">
                <a:solidFill>
                  <a:schemeClr val="tx1"/>
                </a:solidFill>
              </a:defRPr>
            </a:lvl3pPr>
            <a:lvl4pPr algn="l">
              <a:defRPr sz="2000">
                <a:solidFill>
                  <a:schemeClr val="tx1"/>
                </a:solidFill>
              </a:defRPr>
            </a:lvl4pPr>
            <a:lvl5pPr algn="l"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62.xml"/><Relationship Id="rId24" Type="http://schemas.openxmlformats.org/officeDocument/2006/relationships/tags" Target="../tags/tag61.xml"/><Relationship Id="rId23" Type="http://schemas.openxmlformats.org/officeDocument/2006/relationships/tags" Target="../tags/tag60.xml"/><Relationship Id="rId22" Type="http://schemas.openxmlformats.org/officeDocument/2006/relationships/tags" Target="../tags/tag59.xml"/><Relationship Id="rId21" Type="http://schemas.openxmlformats.org/officeDocument/2006/relationships/tags" Target="../tags/tag58.xml"/><Relationship Id="rId20" Type="http://schemas.openxmlformats.org/officeDocument/2006/relationships/tags" Target="../tags/tag57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25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寬螢幕</PresentationFormat>
  <Paragraphs>0</Paragraphs>
  <Slides>1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SimSun</vt:lpstr>
      <vt:lpstr>Wingdings</vt:lpstr>
      <vt:lpstr>Wingdings</vt:lpstr>
      <vt:lpstr>MS PGothic</vt:lpstr>
      <vt:lpstr>Meiryo UI</vt:lpstr>
      <vt:lpstr>Yu Gothic</vt:lpstr>
      <vt:lpstr>Noto Sans TC Black</vt:lpstr>
      <vt:lpstr>Noto Sans TC Medium</vt:lpstr>
      <vt:lpstr>Georgia</vt:lpstr>
      <vt:lpstr>Arial Black</vt:lpstr>
      <vt:lpstr>Noto Sans SC Black</vt:lpstr>
      <vt:lpstr>Microsoft YaHei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Annie Wong</dc:creator>
  <cp:lastModifiedBy>顏景新 Alviss</cp:lastModifiedBy>
  <cp:revision>760</cp:revision>
  <dcterms:created xsi:type="dcterms:W3CDTF">2019-06-19T02:08:00Z</dcterms:created>
  <dcterms:modified xsi:type="dcterms:W3CDTF">2025-09-28T16:43:56Z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2F9E3FA7791543BB89BC4C1108A6F7FB_13</vt:lpwstr>
  </property>
</Properties>
</file>