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415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3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en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B812"/>
    <a:srgbClr val="D41B69"/>
    <a:srgbClr val="FDB813"/>
    <a:srgbClr val="006BB7"/>
    <a:srgbClr val="FFFFFF"/>
    <a:srgbClr val="DCDCDC"/>
    <a:srgbClr val="F0F0F0"/>
    <a:srgbClr val="E6E6E6"/>
    <a:srgbClr val="C8C8C8"/>
    <a:srgbClr val="FAFA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B28F5E-3D16-E0A5-0452-88764E02DDAA}" v="1" dt="2025-10-13T06:30:07.277"/>
    <p1510:client id="{6A4E433D-45C4-D04E-7EB2-FFD7981731DE}" v="58" dt="2025-10-13T05:02:54.766"/>
    <p1510:client id="{B39F72E8-1315-5867-9797-1C9BF666F359}" v="326" dt="2025-10-13T06:29:07.530"/>
    <p1510:client id="{DE162909-38E8-F5E0-4B06-39DC99CDC4F1}" v="1096" dt="2025-10-13T04:50:07.1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66" d="100"/>
          <a:sy n="66" d="100"/>
        </p:scale>
        <p:origin x="716" y="44"/>
      </p:cViewPr>
      <p:guideLst>
        <p:guide orient="horz" pos="2184"/>
        <p:guide pos="3839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2025/10/12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7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2.xml"/><Relationship Id="rId4" Type="http://schemas.openxmlformats.org/officeDocument/2006/relationships/tags" Target="../tags/tag6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6.xml"/><Relationship Id="rId4" Type="http://schemas.openxmlformats.org/officeDocument/2006/relationships/tags" Target="../tags/tag15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1.xml"/><Relationship Id="rId4" Type="http://schemas.openxmlformats.org/officeDocument/2006/relationships/tags" Target="../tags/tag2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5.xml"/><Relationship Id="rId3" Type="http://schemas.openxmlformats.org/officeDocument/2006/relationships/tags" Target="../tags/tag30.xml"/><Relationship Id="rId7" Type="http://schemas.openxmlformats.org/officeDocument/2006/relationships/tags" Target="../tags/tag34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9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tags" Target="../tags/tag48.xml"/><Relationship Id="rId5" Type="http://schemas.openxmlformats.org/officeDocument/2006/relationships/tags" Target="../tags/tag47.xml"/><Relationship Id="rId4" Type="http://schemas.openxmlformats.org/officeDocument/2006/relationships/tags" Target="../tags/tag46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3.xml"/><Relationship Id="rId4" Type="http://schemas.openxmlformats.org/officeDocument/2006/relationships/tags" Target="../tags/tag5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2025/10/12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/>
              <a:t>单击此处编辑标题</a:t>
            </a: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963" y="275023"/>
            <a:ext cx="10972076" cy="1143288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963" y="1599740"/>
            <a:ext cx="10972076" cy="45270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Quot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8"/>
          <p:cNvSpPr>
            <a:spLocks noChangeArrowheads="1"/>
          </p:cNvSpPr>
          <p:nvPr/>
        </p:nvSpPr>
        <p:spPr bwMode="auto">
          <a:xfrm>
            <a:off x="0" y="881224"/>
            <a:ext cx="12192000" cy="555229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105927" tIns="105927" rIns="105927" bIns="105927" anchor="ctr"/>
          <a:lstStyle>
            <a:lvl1pPr defTabSz="1041400" eaLnBrk="0" hangingPunct="0">
              <a:defRPr kumimoji="1" sz="200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defRPr>
            </a:lvl1pPr>
            <a:lvl2pPr marL="742950" indent="-285750" defTabSz="1041400" eaLnBrk="0" hangingPunct="0">
              <a:defRPr kumimoji="1" sz="200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defRPr>
            </a:lvl2pPr>
            <a:lvl3pPr marL="1143000" indent="-228600" defTabSz="1041400" eaLnBrk="0" hangingPunct="0">
              <a:defRPr kumimoji="1" sz="200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defRPr>
            </a:lvl3pPr>
            <a:lvl4pPr marL="1600200" indent="-228600" defTabSz="1041400" eaLnBrk="0" hangingPunct="0">
              <a:defRPr kumimoji="1" sz="200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defRPr>
            </a:lvl4pPr>
            <a:lvl5pPr marL="2057400" indent="-228600" defTabSz="1041400" eaLnBrk="0" hangingPunct="0">
              <a:defRPr kumimoji="1" sz="200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defRPr>
            </a:lvl5pPr>
            <a:lvl6pPr marL="2514600" indent="-228600" defTabSz="10414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defRPr>
            </a:lvl6pPr>
            <a:lvl7pPr marL="2971800" indent="-228600" defTabSz="10414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defRPr>
            </a:lvl7pPr>
            <a:lvl8pPr marL="3429000" indent="-228600" defTabSz="10414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defRPr>
            </a:lvl8pPr>
            <a:lvl9pPr marL="3886200" indent="-228600" defTabSz="10414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ja-JP" altLang="ja-JP" sz="1905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9" name="Shape 19"/>
          <p:cNvSpPr txBox="1">
            <a:spLocks noGrp="1"/>
          </p:cNvSpPr>
          <p:nvPr>
            <p:ph type="body" idx="1"/>
          </p:nvPr>
        </p:nvSpPr>
        <p:spPr>
          <a:xfrm>
            <a:off x="0" y="1"/>
            <a:ext cx="12192000" cy="881922"/>
          </a:xfrm>
          <a:prstGeom prst="rect">
            <a:avLst/>
          </a:prstGeom>
        </p:spPr>
        <p:txBody>
          <a:bodyPr lIns="116785" tIns="116785" rIns="116785" bIns="116785" anchor="ctr" anchorCtr="0"/>
          <a:lstStyle>
            <a:lvl1pPr lvl="0" algn="l" rtl="0">
              <a:spcBef>
                <a:spcPts val="0"/>
              </a:spcBef>
              <a:buClr>
                <a:srgbClr val="434343"/>
              </a:buClr>
              <a:buSzPct val="100000"/>
              <a:buNone/>
              <a:defRPr sz="3355" i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  <a:lvl2pPr lvl="1" algn="ctr" rtl="0">
              <a:spcBef>
                <a:spcPts val="0"/>
              </a:spcBef>
              <a:buClr>
                <a:srgbClr val="434343"/>
              </a:buClr>
              <a:buSzPct val="100000"/>
              <a:defRPr sz="3445" i="1">
                <a:solidFill>
                  <a:srgbClr val="434343"/>
                </a:solidFill>
              </a:defRPr>
            </a:lvl2pPr>
            <a:lvl3pPr lvl="2" algn="ctr" rtl="0">
              <a:spcBef>
                <a:spcPts val="0"/>
              </a:spcBef>
              <a:buClr>
                <a:srgbClr val="434343"/>
              </a:buClr>
              <a:buSzPct val="100000"/>
              <a:defRPr sz="3445" i="1">
                <a:solidFill>
                  <a:srgbClr val="434343"/>
                </a:solidFill>
              </a:defRPr>
            </a:lvl3pPr>
            <a:lvl4pPr lvl="3" algn="ctr" rtl="0">
              <a:spcBef>
                <a:spcPts val="0"/>
              </a:spcBef>
              <a:buClr>
                <a:srgbClr val="434343"/>
              </a:buClr>
              <a:buSzPct val="100000"/>
              <a:defRPr sz="3445" i="1">
                <a:solidFill>
                  <a:srgbClr val="434343"/>
                </a:solidFill>
              </a:defRPr>
            </a:lvl4pPr>
            <a:lvl5pPr lvl="4" algn="ctr" rtl="0">
              <a:spcBef>
                <a:spcPts val="0"/>
              </a:spcBef>
              <a:buClr>
                <a:srgbClr val="434343"/>
              </a:buClr>
              <a:buSzPct val="100000"/>
              <a:defRPr sz="3445" i="1">
                <a:solidFill>
                  <a:srgbClr val="434343"/>
                </a:solidFill>
              </a:defRPr>
            </a:lvl5pPr>
            <a:lvl6pPr lvl="5" algn="ctr" rtl="0">
              <a:spcBef>
                <a:spcPts val="0"/>
              </a:spcBef>
              <a:buClr>
                <a:srgbClr val="434343"/>
              </a:buClr>
              <a:buSzPct val="100000"/>
              <a:defRPr sz="3445" i="1">
                <a:solidFill>
                  <a:srgbClr val="434343"/>
                </a:solidFill>
              </a:defRPr>
            </a:lvl6pPr>
            <a:lvl7pPr lvl="6" algn="ctr" rtl="0">
              <a:spcBef>
                <a:spcPts val="0"/>
              </a:spcBef>
              <a:buClr>
                <a:srgbClr val="434343"/>
              </a:buClr>
              <a:buSzPct val="100000"/>
              <a:defRPr sz="3445" i="1">
                <a:solidFill>
                  <a:srgbClr val="434343"/>
                </a:solidFill>
              </a:defRPr>
            </a:lvl7pPr>
            <a:lvl8pPr lvl="7" algn="ctr" rtl="0">
              <a:spcBef>
                <a:spcPts val="0"/>
              </a:spcBef>
              <a:buClr>
                <a:srgbClr val="434343"/>
              </a:buClr>
              <a:buSzPct val="100000"/>
              <a:defRPr sz="3445" i="1">
                <a:solidFill>
                  <a:srgbClr val="434343"/>
                </a:solidFill>
              </a:defRPr>
            </a:lvl8pPr>
            <a:lvl9pPr lvl="8" algn="ctr">
              <a:spcBef>
                <a:spcPts val="0"/>
              </a:spcBef>
              <a:buClr>
                <a:srgbClr val="434343"/>
              </a:buClr>
              <a:buSzPct val="100000"/>
              <a:defRPr sz="3445" i="1">
                <a:solidFill>
                  <a:srgbClr val="434343"/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Shape 21"/>
          <p:cNvSpPr txBox="1">
            <a:spLocks noGrp="1"/>
          </p:cNvSpPr>
          <p:nvPr>
            <p:ph type="sldNum" idx="10"/>
          </p:nvPr>
        </p:nvSpPr>
        <p:spPr>
          <a:xfrm>
            <a:off x="50679" y="6433515"/>
            <a:ext cx="12141321" cy="424774"/>
          </a:xfrm>
          <a:prstGeom prst="rect">
            <a:avLst/>
          </a:prstGeom>
        </p:spPr>
        <p:txBody>
          <a:bodyPr vert="horz" wrap="square" lIns="116785" tIns="116785" rIns="116785" bIns="116785" numCol="1" anchor="ctr" anchorCtr="0" compatLnSpc="1">
            <a:noAutofit/>
          </a:bodyPr>
          <a:lstStyle>
            <a:lvl1pPr eaLnBrk="1" hangingPunct="1">
              <a:defRPr>
                <a:solidFill>
                  <a:srgbClr val="FFFFFF"/>
                </a:solidFill>
                <a:latin typeface="MS PGothic" panose="020B0600070205080204" pitchFamily="34" charset="-128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D4659D7F-8F2D-4FFC-8FB1-CD64F3C082C2}" type="slidenum">
              <a:rPr lang="ja-JP" altLang="en-US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图片占位符 7"/>
          <p:cNvSpPr>
            <a:spLocks noGrp="1"/>
          </p:cNvSpPr>
          <p:nvPr>
            <p:ph type="pic" sz="quarter" idx="10"/>
          </p:nvPr>
        </p:nvSpPr>
        <p:spPr>
          <a:xfrm>
            <a:off x="2352675" y="1908712"/>
            <a:ext cx="3448050" cy="2162266"/>
          </a:xfrm>
          <a:custGeom>
            <a:avLst/>
            <a:gdLst>
              <a:gd name="connsiteX0" fmla="*/ 0 w 3448050"/>
              <a:gd name="connsiteY0" fmla="*/ 0 h 2162175"/>
              <a:gd name="connsiteX1" fmla="*/ 3448050 w 3448050"/>
              <a:gd name="connsiteY1" fmla="*/ 0 h 2162175"/>
              <a:gd name="connsiteX2" fmla="*/ 3448050 w 3448050"/>
              <a:gd name="connsiteY2" fmla="*/ 2162175 h 2162175"/>
              <a:gd name="connsiteX3" fmla="*/ 0 w 3448050"/>
              <a:gd name="connsiteY3" fmla="*/ 2162175 h 2162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48050" h="2162175">
                <a:moveTo>
                  <a:pt x="0" y="0"/>
                </a:moveTo>
                <a:lnTo>
                  <a:pt x="3448050" y="0"/>
                </a:lnTo>
                <a:lnTo>
                  <a:pt x="3448050" y="2162175"/>
                </a:lnTo>
                <a:lnTo>
                  <a:pt x="0" y="216217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7" name="图片占位符 6"/>
          <p:cNvSpPr>
            <a:spLocks noGrp="1"/>
          </p:cNvSpPr>
          <p:nvPr>
            <p:ph type="pic" sz="quarter" idx="11"/>
          </p:nvPr>
        </p:nvSpPr>
        <p:spPr>
          <a:xfrm>
            <a:off x="6629400" y="3728063"/>
            <a:ext cx="3448050" cy="2162266"/>
          </a:xfrm>
          <a:custGeom>
            <a:avLst/>
            <a:gdLst>
              <a:gd name="connsiteX0" fmla="*/ 0 w 3448050"/>
              <a:gd name="connsiteY0" fmla="*/ 0 h 2162175"/>
              <a:gd name="connsiteX1" fmla="*/ 3448050 w 3448050"/>
              <a:gd name="connsiteY1" fmla="*/ 0 h 2162175"/>
              <a:gd name="connsiteX2" fmla="*/ 3448050 w 3448050"/>
              <a:gd name="connsiteY2" fmla="*/ 2162175 h 2162175"/>
              <a:gd name="connsiteX3" fmla="*/ 0 w 3448050"/>
              <a:gd name="connsiteY3" fmla="*/ 2162175 h 2162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48050" h="2162175">
                <a:moveTo>
                  <a:pt x="0" y="0"/>
                </a:moveTo>
                <a:lnTo>
                  <a:pt x="3448050" y="0"/>
                </a:lnTo>
                <a:lnTo>
                  <a:pt x="3448050" y="2162175"/>
                </a:lnTo>
                <a:lnTo>
                  <a:pt x="0" y="216217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图片占位符 8"/>
          <p:cNvSpPr>
            <a:spLocks noGrp="1"/>
          </p:cNvSpPr>
          <p:nvPr>
            <p:ph type="pic" sz="quarter" idx="10"/>
          </p:nvPr>
        </p:nvSpPr>
        <p:spPr>
          <a:xfrm>
            <a:off x="874717" y="892259"/>
            <a:ext cx="4764587" cy="2239215"/>
          </a:xfrm>
          <a:custGeom>
            <a:avLst/>
            <a:gdLst>
              <a:gd name="connsiteX0" fmla="*/ 0 w 4764586"/>
              <a:gd name="connsiteY0" fmla="*/ 0 h 2239121"/>
              <a:gd name="connsiteX1" fmla="*/ 4764586 w 4764586"/>
              <a:gd name="connsiteY1" fmla="*/ 0 h 2239121"/>
              <a:gd name="connsiteX2" fmla="*/ 4764586 w 4764586"/>
              <a:gd name="connsiteY2" fmla="*/ 2239121 h 2239121"/>
              <a:gd name="connsiteX3" fmla="*/ 0 w 4764586"/>
              <a:gd name="connsiteY3" fmla="*/ 2239121 h 2239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64586" h="2239121">
                <a:moveTo>
                  <a:pt x="0" y="0"/>
                </a:moveTo>
                <a:lnTo>
                  <a:pt x="4764586" y="0"/>
                </a:lnTo>
                <a:lnTo>
                  <a:pt x="4764586" y="2239121"/>
                </a:lnTo>
                <a:lnTo>
                  <a:pt x="0" y="2239121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0" name="图片占位符 9"/>
          <p:cNvSpPr>
            <a:spLocks noGrp="1"/>
          </p:cNvSpPr>
          <p:nvPr>
            <p:ph type="pic" sz="quarter" idx="11"/>
          </p:nvPr>
        </p:nvSpPr>
        <p:spPr>
          <a:xfrm>
            <a:off x="874716" y="3170118"/>
            <a:ext cx="4766303" cy="2328970"/>
          </a:xfrm>
          <a:custGeom>
            <a:avLst/>
            <a:gdLst>
              <a:gd name="connsiteX0" fmla="*/ 0 w 4766302"/>
              <a:gd name="connsiteY0" fmla="*/ 0 h 2328872"/>
              <a:gd name="connsiteX1" fmla="*/ 4766302 w 4766302"/>
              <a:gd name="connsiteY1" fmla="*/ 0 h 2328872"/>
              <a:gd name="connsiteX2" fmla="*/ 4766302 w 4766302"/>
              <a:gd name="connsiteY2" fmla="*/ 2328872 h 2328872"/>
              <a:gd name="connsiteX3" fmla="*/ 0 w 4766302"/>
              <a:gd name="connsiteY3" fmla="*/ 2328872 h 23288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66302" h="2328872">
                <a:moveTo>
                  <a:pt x="0" y="0"/>
                </a:moveTo>
                <a:lnTo>
                  <a:pt x="4766302" y="0"/>
                </a:lnTo>
                <a:lnTo>
                  <a:pt x="4766302" y="2328872"/>
                </a:lnTo>
                <a:lnTo>
                  <a:pt x="0" y="2328872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1" name="图片占位符 10"/>
          <p:cNvSpPr>
            <a:spLocks noGrp="1"/>
          </p:cNvSpPr>
          <p:nvPr>
            <p:ph type="pic" sz="quarter" idx="12"/>
          </p:nvPr>
        </p:nvSpPr>
        <p:spPr>
          <a:xfrm>
            <a:off x="5673087" y="2083960"/>
            <a:ext cx="5644200" cy="3415127"/>
          </a:xfrm>
          <a:custGeom>
            <a:avLst/>
            <a:gdLst>
              <a:gd name="connsiteX0" fmla="*/ 0 w 5644200"/>
              <a:gd name="connsiteY0" fmla="*/ 0 h 3414984"/>
              <a:gd name="connsiteX1" fmla="*/ 5644200 w 5644200"/>
              <a:gd name="connsiteY1" fmla="*/ 0 h 3414984"/>
              <a:gd name="connsiteX2" fmla="*/ 5644200 w 5644200"/>
              <a:gd name="connsiteY2" fmla="*/ 3414984 h 3414984"/>
              <a:gd name="connsiteX3" fmla="*/ 0 w 5644200"/>
              <a:gd name="connsiteY3" fmla="*/ 3414984 h 3414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644200" h="3414984">
                <a:moveTo>
                  <a:pt x="0" y="0"/>
                </a:moveTo>
                <a:lnTo>
                  <a:pt x="5644200" y="0"/>
                </a:lnTo>
                <a:lnTo>
                  <a:pt x="5644200" y="3414984"/>
                </a:lnTo>
                <a:lnTo>
                  <a:pt x="0" y="3414984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图片占位符 7"/>
          <p:cNvSpPr>
            <a:spLocks noGrp="1"/>
          </p:cNvSpPr>
          <p:nvPr>
            <p:ph type="pic" sz="quarter" idx="10"/>
          </p:nvPr>
        </p:nvSpPr>
        <p:spPr>
          <a:xfrm>
            <a:off x="874714" y="1705293"/>
            <a:ext cx="4392612" cy="4302063"/>
          </a:xfrm>
          <a:custGeom>
            <a:avLst/>
            <a:gdLst>
              <a:gd name="connsiteX0" fmla="*/ 0 w 4392612"/>
              <a:gd name="connsiteY0" fmla="*/ 0 h 4301881"/>
              <a:gd name="connsiteX1" fmla="*/ 4392612 w 4392612"/>
              <a:gd name="connsiteY1" fmla="*/ 0 h 4301881"/>
              <a:gd name="connsiteX2" fmla="*/ 4392612 w 4392612"/>
              <a:gd name="connsiteY2" fmla="*/ 4301881 h 4301881"/>
              <a:gd name="connsiteX3" fmla="*/ 0 w 4392612"/>
              <a:gd name="connsiteY3" fmla="*/ 4301881 h 4301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92612" h="4301881">
                <a:moveTo>
                  <a:pt x="0" y="0"/>
                </a:moveTo>
                <a:lnTo>
                  <a:pt x="4392612" y="0"/>
                </a:lnTo>
                <a:lnTo>
                  <a:pt x="4392612" y="4301881"/>
                </a:lnTo>
                <a:lnTo>
                  <a:pt x="0" y="4301881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7" name="图片占位符 6"/>
          <p:cNvSpPr>
            <a:spLocks noGrp="1"/>
          </p:cNvSpPr>
          <p:nvPr>
            <p:ph type="pic" sz="quarter" idx="11"/>
          </p:nvPr>
        </p:nvSpPr>
        <p:spPr>
          <a:xfrm>
            <a:off x="5448301" y="1705293"/>
            <a:ext cx="5868990" cy="2854201"/>
          </a:xfrm>
          <a:custGeom>
            <a:avLst/>
            <a:gdLst>
              <a:gd name="connsiteX0" fmla="*/ 0 w 5868989"/>
              <a:gd name="connsiteY0" fmla="*/ 0 h 2854081"/>
              <a:gd name="connsiteX1" fmla="*/ 5868989 w 5868989"/>
              <a:gd name="connsiteY1" fmla="*/ 0 h 2854081"/>
              <a:gd name="connsiteX2" fmla="*/ 5868989 w 5868989"/>
              <a:gd name="connsiteY2" fmla="*/ 2854081 h 2854081"/>
              <a:gd name="connsiteX3" fmla="*/ 0 w 5868989"/>
              <a:gd name="connsiteY3" fmla="*/ 2854081 h 28540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68989" h="2854081">
                <a:moveTo>
                  <a:pt x="0" y="0"/>
                </a:moveTo>
                <a:lnTo>
                  <a:pt x="5868989" y="0"/>
                </a:lnTo>
                <a:lnTo>
                  <a:pt x="5868989" y="2854081"/>
                </a:lnTo>
                <a:lnTo>
                  <a:pt x="0" y="2854081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图片占位符 4"/>
          <p:cNvSpPr>
            <a:spLocks noGrp="1"/>
          </p:cNvSpPr>
          <p:nvPr>
            <p:ph type="pic" sz="quarter" idx="10"/>
          </p:nvPr>
        </p:nvSpPr>
        <p:spPr>
          <a:xfrm>
            <a:off x="868765" y="482898"/>
            <a:ext cx="10448524" cy="5892494"/>
          </a:xfrm>
          <a:custGeom>
            <a:avLst/>
            <a:gdLst>
              <a:gd name="connsiteX0" fmla="*/ 7421721 w 10448524"/>
              <a:gd name="connsiteY0" fmla="*/ 2977965 h 5892246"/>
              <a:gd name="connsiteX1" fmla="*/ 10287853 w 10448524"/>
              <a:gd name="connsiteY1" fmla="*/ 2977965 h 5892246"/>
              <a:gd name="connsiteX2" fmla="*/ 10448524 w 10448524"/>
              <a:gd name="connsiteY2" fmla="*/ 3175961 h 5892246"/>
              <a:gd name="connsiteX3" fmla="*/ 10448524 w 10448524"/>
              <a:gd name="connsiteY3" fmla="*/ 5694250 h 5892246"/>
              <a:gd name="connsiteX4" fmla="*/ 10287853 w 10448524"/>
              <a:gd name="connsiteY4" fmla="*/ 5892246 h 5892246"/>
              <a:gd name="connsiteX5" fmla="*/ 7421721 w 10448524"/>
              <a:gd name="connsiteY5" fmla="*/ 5892246 h 5892246"/>
              <a:gd name="connsiteX6" fmla="*/ 7261049 w 10448524"/>
              <a:gd name="connsiteY6" fmla="*/ 5694250 h 5892246"/>
              <a:gd name="connsiteX7" fmla="*/ 7261049 w 10448524"/>
              <a:gd name="connsiteY7" fmla="*/ 3175961 h 5892246"/>
              <a:gd name="connsiteX8" fmla="*/ 7421721 w 10448524"/>
              <a:gd name="connsiteY8" fmla="*/ 2977965 h 5892246"/>
              <a:gd name="connsiteX9" fmla="*/ 160671 w 10448524"/>
              <a:gd name="connsiteY9" fmla="*/ 2977965 h 5892246"/>
              <a:gd name="connsiteX10" fmla="*/ 7036853 w 10448524"/>
              <a:gd name="connsiteY10" fmla="*/ 2977965 h 5892246"/>
              <a:gd name="connsiteX11" fmla="*/ 7197524 w 10448524"/>
              <a:gd name="connsiteY11" fmla="*/ 3175961 h 5892246"/>
              <a:gd name="connsiteX12" fmla="*/ 7197524 w 10448524"/>
              <a:gd name="connsiteY12" fmla="*/ 5694250 h 5892246"/>
              <a:gd name="connsiteX13" fmla="*/ 7036853 w 10448524"/>
              <a:gd name="connsiteY13" fmla="*/ 5892246 h 5892246"/>
              <a:gd name="connsiteX14" fmla="*/ 160671 w 10448524"/>
              <a:gd name="connsiteY14" fmla="*/ 5892246 h 5892246"/>
              <a:gd name="connsiteX15" fmla="*/ 0 w 10448524"/>
              <a:gd name="connsiteY15" fmla="*/ 5694250 h 5892246"/>
              <a:gd name="connsiteX16" fmla="*/ 0 w 10448524"/>
              <a:gd name="connsiteY16" fmla="*/ 3175961 h 5892246"/>
              <a:gd name="connsiteX17" fmla="*/ 160671 w 10448524"/>
              <a:gd name="connsiteY17" fmla="*/ 2977965 h 5892246"/>
              <a:gd name="connsiteX18" fmla="*/ 7421721 w 10448524"/>
              <a:gd name="connsiteY18" fmla="*/ 0 h 5892246"/>
              <a:gd name="connsiteX19" fmla="*/ 10287853 w 10448524"/>
              <a:gd name="connsiteY19" fmla="*/ 0 h 5892246"/>
              <a:gd name="connsiteX20" fmla="*/ 10448524 w 10448524"/>
              <a:gd name="connsiteY20" fmla="*/ 197996 h 5892246"/>
              <a:gd name="connsiteX21" fmla="*/ 10448524 w 10448524"/>
              <a:gd name="connsiteY21" fmla="*/ 2716285 h 5892246"/>
              <a:gd name="connsiteX22" fmla="*/ 10287853 w 10448524"/>
              <a:gd name="connsiteY22" fmla="*/ 2914281 h 5892246"/>
              <a:gd name="connsiteX23" fmla="*/ 7421721 w 10448524"/>
              <a:gd name="connsiteY23" fmla="*/ 2914281 h 5892246"/>
              <a:gd name="connsiteX24" fmla="*/ 7261049 w 10448524"/>
              <a:gd name="connsiteY24" fmla="*/ 2716285 h 5892246"/>
              <a:gd name="connsiteX25" fmla="*/ 7261049 w 10448524"/>
              <a:gd name="connsiteY25" fmla="*/ 197996 h 5892246"/>
              <a:gd name="connsiteX26" fmla="*/ 7421721 w 10448524"/>
              <a:gd name="connsiteY26" fmla="*/ 0 h 5892246"/>
              <a:gd name="connsiteX27" fmla="*/ 160671 w 10448524"/>
              <a:gd name="connsiteY27" fmla="*/ 0 h 5892246"/>
              <a:gd name="connsiteX28" fmla="*/ 7036853 w 10448524"/>
              <a:gd name="connsiteY28" fmla="*/ 0 h 5892246"/>
              <a:gd name="connsiteX29" fmla="*/ 7197524 w 10448524"/>
              <a:gd name="connsiteY29" fmla="*/ 197996 h 5892246"/>
              <a:gd name="connsiteX30" fmla="*/ 7197524 w 10448524"/>
              <a:gd name="connsiteY30" fmla="*/ 2716285 h 5892246"/>
              <a:gd name="connsiteX31" fmla="*/ 7036853 w 10448524"/>
              <a:gd name="connsiteY31" fmla="*/ 2914281 h 5892246"/>
              <a:gd name="connsiteX32" fmla="*/ 160671 w 10448524"/>
              <a:gd name="connsiteY32" fmla="*/ 2914281 h 5892246"/>
              <a:gd name="connsiteX33" fmla="*/ 0 w 10448524"/>
              <a:gd name="connsiteY33" fmla="*/ 2716285 h 5892246"/>
              <a:gd name="connsiteX34" fmla="*/ 0 w 10448524"/>
              <a:gd name="connsiteY34" fmla="*/ 197996 h 5892246"/>
              <a:gd name="connsiteX35" fmla="*/ 160671 w 10448524"/>
              <a:gd name="connsiteY35" fmla="*/ 0 h 5892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448524" h="5892246">
                <a:moveTo>
                  <a:pt x="7421721" y="2977965"/>
                </a:moveTo>
                <a:lnTo>
                  <a:pt x="10287853" y="2977965"/>
                </a:lnTo>
                <a:cubicBezTo>
                  <a:pt x="10376590" y="2977965"/>
                  <a:pt x="10448524" y="3066611"/>
                  <a:pt x="10448524" y="3175961"/>
                </a:cubicBezTo>
                <a:lnTo>
                  <a:pt x="10448524" y="5694250"/>
                </a:lnTo>
                <a:cubicBezTo>
                  <a:pt x="10448524" y="5803601"/>
                  <a:pt x="10376590" y="5892246"/>
                  <a:pt x="10287853" y="5892246"/>
                </a:cubicBezTo>
                <a:lnTo>
                  <a:pt x="7421721" y="5892246"/>
                </a:lnTo>
                <a:cubicBezTo>
                  <a:pt x="7332984" y="5892246"/>
                  <a:pt x="7261049" y="5803601"/>
                  <a:pt x="7261049" y="5694250"/>
                </a:cubicBezTo>
                <a:lnTo>
                  <a:pt x="7261049" y="3175961"/>
                </a:lnTo>
                <a:cubicBezTo>
                  <a:pt x="7261049" y="3066611"/>
                  <a:pt x="7332984" y="2977965"/>
                  <a:pt x="7421721" y="2977965"/>
                </a:cubicBezTo>
                <a:close/>
                <a:moveTo>
                  <a:pt x="160671" y="2977965"/>
                </a:moveTo>
                <a:lnTo>
                  <a:pt x="7036853" y="2977965"/>
                </a:lnTo>
                <a:cubicBezTo>
                  <a:pt x="7125590" y="2977965"/>
                  <a:pt x="7197524" y="3066611"/>
                  <a:pt x="7197524" y="3175961"/>
                </a:cubicBezTo>
                <a:lnTo>
                  <a:pt x="7197524" y="5694250"/>
                </a:lnTo>
                <a:cubicBezTo>
                  <a:pt x="7197524" y="5803601"/>
                  <a:pt x="7125590" y="5892246"/>
                  <a:pt x="7036853" y="5892246"/>
                </a:cubicBezTo>
                <a:lnTo>
                  <a:pt x="160671" y="5892246"/>
                </a:lnTo>
                <a:cubicBezTo>
                  <a:pt x="71935" y="5892246"/>
                  <a:pt x="0" y="5803601"/>
                  <a:pt x="0" y="5694250"/>
                </a:cubicBezTo>
                <a:lnTo>
                  <a:pt x="0" y="3175961"/>
                </a:lnTo>
                <a:cubicBezTo>
                  <a:pt x="0" y="3066611"/>
                  <a:pt x="71935" y="2977965"/>
                  <a:pt x="160671" y="2977965"/>
                </a:cubicBezTo>
                <a:close/>
                <a:moveTo>
                  <a:pt x="7421721" y="0"/>
                </a:moveTo>
                <a:lnTo>
                  <a:pt x="10287853" y="0"/>
                </a:lnTo>
                <a:cubicBezTo>
                  <a:pt x="10376590" y="0"/>
                  <a:pt x="10448524" y="88645"/>
                  <a:pt x="10448524" y="197996"/>
                </a:cubicBezTo>
                <a:lnTo>
                  <a:pt x="10448524" y="2716285"/>
                </a:lnTo>
                <a:cubicBezTo>
                  <a:pt x="10448524" y="2825636"/>
                  <a:pt x="10376590" y="2914281"/>
                  <a:pt x="10287853" y="2914281"/>
                </a:cubicBezTo>
                <a:lnTo>
                  <a:pt x="7421721" y="2914281"/>
                </a:lnTo>
                <a:cubicBezTo>
                  <a:pt x="7332984" y="2914281"/>
                  <a:pt x="7261049" y="2825636"/>
                  <a:pt x="7261049" y="2716285"/>
                </a:cubicBezTo>
                <a:lnTo>
                  <a:pt x="7261049" y="197996"/>
                </a:lnTo>
                <a:cubicBezTo>
                  <a:pt x="7261049" y="88645"/>
                  <a:pt x="7332984" y="0"/>
                  <a:pt x="7421721" y="0"/>
                </a:cubicBezTo>
                <a:close/>
                <a:moveTo>
                  <a:pt x="160671" y="0"/>
                </a:moveTo>
                <a:lnTo>
                  <a:pt x="7036853" y="0"/>
                </a:lnTo>
                <a:cubicBezTo>
                  <a:pt x="7125590" y="0"/>
                  <a:pt x="7197524" y="88645"/>
                  <a:pt x="7197524" y="197996"/>
                </a:cubicBezTo>
                <a:lnTo>
                  <a:pt x="7197524" y="2716285"/>
                </a:lnTo>
                <a:cubicBezTo>
                  <a:pt x="7197524" y="2825636"/>
                  <a:pt x="7125590" y="2914281"/>
                  <a:pt x="7036853" y="2914281"/>
                </a:cubicBezTo>
                <a:lnTo>
                  <a:pt x="160671" y="2914281"/>
                </a:lnTo>
                <a:cubicBezTo>
                  <a:pt x="71935" y="2914281"/>
                  <a:pt x="0" y="2825636"/>
                  <a:pt x="0" y="2716285"/>
                </a:cubicBezTo>
                <a:lnTo>
                  <a:pt x="0" y="197996"/>
                </a:lnTo>
                <a:cubicBezTo>
                  <a:pt x="0" y="88645"/>
                  <a:pt x="71935" y="0"/>
                  <a:pt x="160671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图片占位符 10"/>
          <p:cNvSpPr>
            <a:spLocks noGrp="1"/>
          </p:cNvSpPr>
          <p:nvPr>
            <p:ph type="pic" sz="quarter" idx="10"/>
          </p:nvPr>
        </p:nvSpPr>
        <p:spPr>
          <a:xfrm>
            <a:off x="3763227" y="663494"/>
            <a:ext cx="7554062" cy="3344988"/>
          </a:xfrm>
          <a:custGeom>
            <a:avLst/>
            <a:gdLst>
              <a:gd name="connsiteX0" fmla="*/ 0 w 7554063"/>
              <a:gd name="connsiteY0" fmla="*/ 0 h 3344847"/>
              <a:gd name="connsiteX1" fmla="*/ 7554063 w 7554063"/>
              <a:gd name="connsiteY1" fmla="*/ 0 h 3344847"/>
              <a:gd name="connsiteX2" fmla="*/ 7554063 w 7554063"/>
              <a:gd name="connsiteY2" fmla="*/ 3344847 h 3344847"/>
              <a:gd name="connsiteX3" fmla="*/ 0 w 7554063"/>
              <a:gd name="connsiteY3" fmla="*/ 3344847 h 3344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54063" h="3344847">
                <a:moveTo>
                  <a:pt x="0" y="0"/>
                </a:moveTo>
                <a:lnTo>
                  <a:pt x="7554063" y="0"/>
                </a:lnTo>
                <a:lnTo>
                  <a:pt x="7554063" y="3344847"/>
                </a:lnTo>
                <a:lnTo>
                  <a:pt x="0" y="3344847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0" name="图片占位符 9"/>
          <p:cNvSpPr>
            <a:spLocks noGrp="1"/>
          </p:cNvSpPr>
          <p:nvPr>
            <p:ph type="pic" sz="quarter" idx="11"/>
          </p:nvPr>
        </p:nvSpPr>
        <p:spPr>
          <a:xfrm>
            <a:off x="874714" y="4112344"/>
            <a:ext cx="5495324" cy="2044662"/>
          </a:xfrm>
          <a:custGeom>
            <a:avLst/>
            <a:gdLst>
              <a:gd name="connsiteX0" fmla="*/ 0 w 5495324"/>
              <a:gd name="connsiteY0" fmla="*/ 0 h 2044576"/>
              <a:gd name="connsiteX1" fmla="*/ 5495324 w 5495324"/>
              <a:gd name="connsiteY1" fmla="*/ 0 h 2044576"/>
              <a:gd name="connsiteX2" fmla="*/ 5495324 w 5495324"/>
              <a:gd name="connsiteY2" fmla="*/ 2044576 h 2044576"/>
              <a:gd name="connsiteX3" fmla="*/ 0 w 5495324"/>
              <a:gd name="connsiteY3" fmla="*/ 2044576 h 2044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495324" h="2044576">
                <a:moveTo>
                  <a:pt x="0" y="0"/>
                </a:moveTo>
                <a:lnTo>
                  <a:pt x="5495324" y="0"/>
                </a:lnTo>
                <a:lnTo>
                  <a:pt x="5495324" y="2044576"/>
                </a:lnTo>
                <a:lnTo>
                  <a:pt x="0" y="204457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9" name="图片占位符 8"/>
          <p:cNvSpPr>
            <a:spLocks noGrp="1"/>
          </p:cNvSpPr>
          <p:nvPr>
            <p:ph type="pic" sz="quarter" idx="12"/>
          </p:nvPr>
        </p:nvSpPr>
        <p:spPr>
          <a:xfrm>
            <a:off x="874715" y="663184"/>
            <a:ext cx="2753735" cy="3345295"/>
          </a:xfrm>
          <a:custGeom>
            <a:avLst/>
            <a:gdLst>
              <a:gd name="connsiteX0" fmla="*/ 0 w 2753735"/>
              <a:gd name="connsiteY0" fmla="*/ 0 h 3345155"/>
              <a:gd name="connsiteX1" fmla="*/ 2753735 w 2753735"/>
              <a:gd name="connsiteY1" fmla="*/ 0 h 3345155"/>
              <a:gd name="connsiteX2" fmla="*/ 2753735 w 2753735"/>
              <a:gd name="connsiteY2" fmla="*/ 3345155 h 3345155"/>
              <a:gd name="connsiteX3" fmla="*/ 0 w 2753735"/>
              <a:gd name="connsiteY3" fmla="*/ 3345155 h 33451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53735" h="3345155">
                <a:moveTo>
                  <a:pt x="0" y="0"/>
                </a:moveTo>
                <a:lnTo>
                  <a:pt x="2753735" y="0"/>
                </a:lnTo>
                <a:lnTo>
                  <a:pt x="2753735" y="3345155"/>
                </a:lnTo>
                <a:lnTo>
                  <a:pt x="0" y="334515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715046" y="1210815"/>
            <a:ext cx="86321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algn="l">
              <a:defRPr lang="en-GB" sz="4000" b="1">
                <a:solidFill>
                  <a:srgbClr val="094E9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/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/>
          </p:nvPr>
        </p:nvSpPr>
        <p:spPr>
          <a:xfrm>
            <a:off x="1715046" y="2124075"/>
            <a:ext cx="8632279" cy="2778125"/>
          </a:xfrm>
          <a:prstGeom prst="rect">
            <a:avLst/>
          </a:prstGeom>
        </p:spPr>
        <p:txBody>
          <a:bodyPr/>
          <a:lstStyle>
            <a:lvl1pPr algn="l">
              <a:defRPr lang="en-US" sz="2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>
              <a:defRPr sz="2000">
                <a:solidFill>
                  <a:schemeClr val="tx1"/>
                </a:solidFill>
              </a:defRPr>
            </a:lvl2pPr>
            <a:lvl3pPr algn="l">
              <a:defRPr sz="2000">
                <a:solidFill>
                  <a:schemeClr val="tx1"/>
                </a:solidFill>
              </a:defRPr>
            </a:lvl3pPr>
            <a:lvl4pPr algn="l">
              <a:defRPr sz="2000">
                <a:solidFill>
                  <a:schemeClr val="tx1"/>
                </a:solidFill>
              </a:defRPr>
            </a:lvl4pPr>
            <a:lvl5pPr algn="l"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2025/10/12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2025/10/12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/>
              <a:t>单击此处编辑标题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6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2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2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2025/10/12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2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custDataLst>
      <p:tags r:id="rId21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F6F082-8476-F2F4-E782-0BE1BED9B6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EB9B4CE-289D-6E16-9047-A3DC16AD66DA}"/>
              </a:ext>
            </a:extLst>
          </p:cNvPr>
          <p:cNvSpPr txBox="1"/>
          <p:nvPr/>
        </p:nvSpPr>
        <p:spPr>
          <a:xfrm>
            <a:off x="1645672" y="805985"/>
            <a:ext cx="7378390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Supporting the Environment</a:t>
            </a:r>
            <a:endParaRPr lang="en-US" sz="2400" dirty="0">
              <a:solidFill>
                <a:srgbClr val="FF0000"/>
              </a:solidFill>
              <a:latin typeface="Arial"/>
              <a:ea typeface="微软雅黑"/>
              <a:cs typeface="Arial"/>
            </a:endParaRPr>
          </a:p>
          <a:p>
            <a:r>
              <a:rPr lang="en-US" sz="2400" b="1" dirty="0">
                <a:solidFill>
                  <a:srgbClr val="5D5D5D"/>
                </a:solidFill>
                <a:latin typeface="Calibri"/>
                <a:ea typeface="Calibri"/>
                <a:cs typeface="Calibri"/>
              </a:rPr>
              <a:t>Collaboration for Aesthetic Sustainability</a:t>
            </a:r>
            <a:endParaRPr lang="en-US" sz="2400">
              <a:cs typeface="Arial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C5DDD02-F8F1-379C-E0DA-71B83F5B5E7E}"/>
              </a:ext>
            </a:extLst>
          </p:cNvPr>
          <p:cNvSpPr txBox="1"/>
          <p:nvPr/>
        </p:nvSpPr>
        <p:spPr>
          <a:xfrm>
            <a:off x="1667232" y="2469624"/>
            <a:ext cx="5519854" cy="375487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zh-TW" altLang="en-US" b="1" dirty="0">
                <a:solidFill>
                  <a:srgbClr val="333333"/>
                </a:solidFill>
                <a:latin typeface="Aptos"/>
                <a:cs typeface="Segoe UI"/>
              </a:rPr>
              <a:t> </a:t>
            </a:r>
            <a:br>
              <a:rPr lang="zh-TW" altLang="en-US" dirty="0">
                <a:latin typeface="Aptos"/>
                <a:cs typeface="Segoe UI"/>
              </a:rPr>
            </a:br>
            <a:r>
              <a:rPr lang="zh-TW" altLang="en-US" b="1">
                <a:solidFill>
                  <a:srgbClr val="333333"/>
                </a:solidFill>
                <a:latin typeface="Aptos"/>
                <a:cs typeface="Segoe UI"/>
              </a:rPr>
              <a:t>Details:</a:t>
            </a:r>
            <a:endParaRPr lang="en-US" altLang="zh-TW" b="1" dirty="0">
              <a:solidFill>
                <a:srgbClr val="333333"/>
              </a:solidFill>
              <a:latin typeface="Aptos"/>
              <a:cs typeface="Segoe UI"/>
            </a:endParaRPr>
          </a:p>
          <a:p>
            <a:pPr marL="342900" indent="-342900">
              <a:buFont typeface="Arial"/>
              <a:buChar char="•"/>
            </a:pPr>
            <a:r>
              <a:rPr lang="en-US" altLang="zh-TW" dirty="0">
                <a:solidFill>
                  <a:srgbClr val="333333"/>
                </a:solidFill>
                <a:latin typeface="Aptos"/>
                <a:cs typeface="Segoe UI"/>
              </a:rPr>
              <a:t>Collect</a:t>
            </a:r>
            <a:r>
              <a:rPr lang="zh-TW" altLang="en-US" dirty="0">
                <a:solidFill>
                  <a:srgbClr val="333333"/>
                </a:solidFill>
                <a:latin typeface="Aptos"/>
                <a:cs typeface="Segoe UI"/>
              </a:rPr>
              <a:t> </a:t>
            </a:r>
            <a:r>
              <a:rPr lang="en-US" altLang="zh-TW" dirty="0">
                <a:solidFill>
                  <a:srgbClr val="333333"/>
                </a:solidFill>
                <a:latin typeface="Aptos"/>
                <a:cs typeface="Segoe UI"/>
              </a:rPr>
              <a:t>recyclable</a:t>
            </a:r>
            <a:r>
              <a:rPr lang="zh-TW" altLang="en-US" dirty="0">
                <a:solidFill>
                  <a:srgbClr val="333333"/>
                </a:solidFill>
                <a:latin typeface="Aptos"/>
                <a:cs typeface="Segoe UI"/>
              </a:rPr>
              <a:t> </a:t>
            </a:r>
            <a:r>
              <a:rPr lang="en-US" altLang="zh-TW" dirty="0">
                <a:solidFill>
                  <a:srgbClr val="333333"/>
                </a:solidFill>
                <a:latin typeface="Aptos"/>
                <a:cs typeface="Segoe UI"/>
              </a:rPr>
              <a:t>materials</a:t>
            </a:r>
            <a:r>
              <a:rPr lang="zh-TW" altLang="en-US" dirty="0">
                <a:solidFill>
                  <a:srgbClr val="333333"/>
                </a:solidFill>
                <a:latin typeface="Aptos"/>
                <a:cs typeface="Segoe UI"/>
              </a:rPr>
              <a:t> </a:t>
            </a:r>
            <a:r>
              <a:rPr lang="en-US" altLang="zh-TW" dirty="0">
                <a:solidFill>
                  <a:srgbClr val="333333"/>
                </a:solidFill>
                <a:latin typeface="Aptos"/>
                <a:cs typeface="Segoe UI"/>
              </a:rPr>
              <a:t>and</a:t>
            </a:r>
            <a:r>
              <a:rPr lang="zh-TW" altLang="en-US" dirty="0">
                <a:solidFill>
                  <a:srgbClr val="333333"/>
                </a:solidFill>
                <a:latin typeface="Aptos"/>
                <a:cs typeface="Segoe UI"/>
              </a:rPr>
              <a:t> </a:t>
            </a:r>
            <a:r>
              <a:rPr lang="en-US" altLang="zh-TW" dirty="0">
                <a:solidFill>
                  <a:srgbClr val="333333"/>
                </a:solidFill>
                <a:latin typeface="Aptos"/>
                <a:cs typeface="Segoe UI"/>
              </a:rPr>
              <a:t>upcycle</a:t>
            </a:r>
            <a:r>
              <a:rPr lang="zh-TW" altLang="en-US" dirty="0">
                <a:solidFill>
                  <a:srgbClr val="333333"/>
                </a:solidFill>
                <a:latin typeface="Aptos"/>
                <a:cs typeface="Segoe UI"/>
              </a:rPr>
              <a:t> </a:t>
            </a:r>
            <a:r>
              <a:rPr lang="en-US" altLang="zh-TW" dirty="0">
                <a:solidFill>
                  <a:srgbClr val="333333"/>
                </a:solidFill>
                <a:latin typeface="Aptos"/>
                <a:cs typeface="Segoe UI"/>
              </a:rPr>
              <a:t>them</a:t>
            </a:r>
            <a:r>
              <a:rPr lang="zh-TW" altLang="en-US" dirty="0">
                <a:solidFill>
                  <a:srgbClr val="333333"/>
                </a:solidFill>
                <a:latin typeface="Aptos"/>
                <a:cs typeface="Segoe UI"/>
              </a:rPr>
              <a:t> </a:t>
            </a:r>
            <a:r>
              <a:rPr lang="en-US" altLang="zh-TW" dirty="0">
                <a:solidFill>
                  <a:srgbClr val="333333"/>
                </a:solidFill>
                <a:latin typeface="Aptos"/>
                <a:cs typeface="Segoe UI"/>
              </a:rPr>
              <a:t>into</a:t>
            </a:r>
            <a:r>
              <a:rPr lang="zh-TW" altLang="en-US" dirty="0">
                <a:solidFill>
                  <a:srgbClr val="333333"/>
                </a:solidFill>
                <a:latin typeface="Aptos"/>
                <a:cs typeface="Segoe UI"/>
              </a:rPr>
              <a:t> </a:t>
            </a:r>
            <a:r>
              <a:rPr lang="en-US" altLang="zh-TW" dirty="0">
                <a:solidFill>
                  <a:srgbClr val="333333"/>
                </a:solidFill>
                <a:latin typeface="Aptos"/>
                <a:cs typeface="Segoe UI"/>
              </a:rPr>
              <a:t>products</a:t>
            </a:r>
            <a:r>
              <a:rPr lang="zh-TW" altLang="en-US" dirty="0">
                <a:solidFill>
                  <a:srgbClr val="333333"/>
                </a:solidFill>
                <a:latin typeface="Aptos"/>
                <a:cs typeface="Segoe UI"/>
              </a:rPr>
              <a:t> </a:t>
            </a:r>
            <a:r>
              <a:rPr lang="en-US" altLang="zh-TW" dirty="0">
                <a:solidFill>
                  <a:srgbClr val="333333"/>
                </a:solidFill>
                <a:latin typeface="Aptos"/>
                <a:cs typeface="Segoe UI"/>
              </a:rPr>
              <a:t>with</a:t>
            </a:r>
            <a:r>
              <a:rPr lang="zh-TW" altLang="en-US" dirty="0">
                <a:solidFill>
                  <a:srgbClr val="333333"/>
                </a:solidFill>
                <a:latin typeface="Aptos"/>
                <a:cs typeface="Segoe UI"/>
              </a:rPr>
              <a:t> </a:t>
            </a:r>
            <a:r>
              <a:rPr lang="en-US" altLang="zh-TW" dirty="0">
                <a:solidFill>
                  <a:srgbClr val="333333"/>
                </a:solidFill>
                <a:latin typeface="Aptos"/>
                <a:cs typeface="Segoe UI"/>
              </a:rPr>
              <a:t>aesthetic</a:t>
            </a:r>
            <a:r>
              <a:rPr lang="zh-TW" altLang="en-US" dirty="0">
                <a:solidFill>
                  <a:srgbClr val="333333"/>
                </a:solidFill>
                <a:latin typeface="Aptos"/>
                <a:cs typeface="Segoe UI"/>
              </a:rPr>
              <a:t> </a:t>
            </a:r>
            <a:r>
              <a:rPr lang="en-US" altLang="zh-TW" dirty="0">
                <a:solidFill>
                  <a:srgbClr val="333333"/>
                </a:solidFill>
                <a:latin typeface="Aptos"/>
                <a:cs typeface="Segoe UI"/>
              </a:rPr>
              <a:t>value</a:t>
            </a:r>
            <a:endParaRPr lang="zh-TW" altLang="en-US" dirty="0">
              <a:solidFill>
                <a:srgbClr val="333333"/>
              </a:solidFill>
              <a:latin typeface="Aptos"/>
              <a:cs typeface="Segoe UI"/>
            </a:endParaRPr>
          </a:p>
          <a:p>
            <a:endParaRPr lang="zh-TW" altLang="en-US" dirty="0">
              <a:solidFill>
                <a:srgbClr val="333333"/>
              </a:solidFill>
              <a:latin typeface="Aptos"/>
              <a:cs typeface="Segoe UI"/>
            </a:endParaRPr>
          </a:p>
          <a:p>
            <a:r>
              <a:rPr lang="en-US" altLang="zh-TW" b="1" dirty="0">
                <a:solidFill>
                  <a:srgbClr val="333333"/>
                </a:solidFill>
                <a:latin typeface="Aptos"/>
                <a:cs typeface="Segoe UI"/>
              </a:rPr>
              <a:t>Objectives:</a:t>
            </a:r>
            <a:r>
              <a:rPr lang="zh-TW" altLang="en-US" b="1" dirty="0">
                <a:solidFill>
                  <a:srgbClr val="333333"/>
                </a:solidFill>
                <a:latin typeface="Aptos"/>
                <a:cs typeface="Segoe UI"/>
              </a:rPr>
              <a:t> </a:t>
            </a:r>
          </a:p>
          <a:p>
            <a:pPr marL="342900" indent="-342900">
              <a:buFont typeface="Arial"/>
              <a:buChar char="•"/>
            </a:pPr>
            <a:r>
              <a:rPr lang="en-US" altLang="zh-TW" dirty="0">
                <a:solidFill>
                  <a:srgbClr val="333333"/>
                </a:solidFill>
                <a:latin typeface="Aptos"/>
                <a:cs typeface="Segoe UI"/>
              </a:rPr>
              <a:t>Introduce</a:t>
            </a:r>
            <a:r>
              <a:rPr lang="zh-TW" altLang="en-US" dirty="0">
                <a:solidFill>
                  <a:srgbClr val="333333"/>
                </a:solidFill>
                <a:latin typeface="Aptos"/>
                <a:cs typeface="Segoe UI"/>
              </a:rPr>
              <a:t> </a:t>
            </a:r>
            <a:r>
              <a:rPr lang="en-US" altLang="zh-TW" dirty="0">
                <a:solidFill>
                  <a:srgbClr val="333333"/>
                </a:solidFill>
                <a:latin typeface="Aptos"/>
                <a:cs typeface="Segoe UI"/>
              </a:rPr>
              <a:t>upcycled</a:t>
            </a:r>
            <a:r>
              <a:rPr lang="zh-TW" altLang="en-US" dirty="0">
                <a:solidFill>
                  <a:srgbClr val="333333"/>
                </a:solidFill>
                <a:latin typeface="Aptos"/>
                <a:cs typeface="Segoe UI"/>
              </a:rPr>
              <a:t> </a:t>
            </a:r>
            <a:r>
              <a:rPr lang="en-US" altLang="zh-TW" dirty="0">
                <a:solidFill>
                  <a:srgbClr val="333333"/>
                </a:solidFill>
                <a:latin typeface="Aptos"/>
                <a:cs typeface="Segoe UI"/>
              </a:rPr>
              <a:t>products</a:t>
            </a:r>
            <a:r>
              <a:rPr lang="zh-TW" altLang="en-US" dirty="0">
                <a:solidFill>
                  <a:srgbClr val="333333"/>
                </a:solidFill>
                <a:latin typeface="Aptos"/>
                <a:cs typeface="Segoe UI"/>
              </a:rPr>
              <a:t> </a:t>
            </a:r>
            <a:r>
              <a:rPr lang="en-US" altLang="zh-TW" dirty="0">
                <a:solidFill>
                  <a:srgbClr val="333333"/>
                </a:solidFill>
                <a:latin typeface="Aptos"/>
                <a:cs typeface="Segoe UI"/>
              </a:rPr>
              <a:t>as</a:t>
            </a:r>
            <a:r>
              <a:rPr lang="zh-TW" altLang="en-US" dirty="0">
                <a:solidFill>
                  <a:srgbClr val="333333"/>
                </a:solidFill>
                <a:latin typeface="Aptos"/>
                <a:cs typeface="Segoe UI"/>
              </a:rPr>
              <a:t> </a:t>
            </a:r>
            <a:r>
              <a:rPr lang="en-US" altLang="zh-TW" dirty="0">
                <a:solidFill>
                  <a:srgbClr val="333333"/>
                </a:solidFill>
                <a:latin typeface="Aptos"/>
                <a:cs typeface="Segoe UI"/>
              </a:rPr>
              <a:t>educational</a:t>
            </a:r>
            <a:r>
              <a:rPr lang="zh-TW" altLang="en-US" dirty="0">
                <a:solidFill>
                  <a:srgbClr val="333333"/>
                </a:solidFill>
                <a:latin typeface="Aptos"/>
                <a:cs typeface="Segoe UI"/>
              </a:rPr>
              <a:t> </a:t>
            </a:r>
            <a:r>
              <a:rPr lang="en-US" altLang="zh-TW" dirty="0">
                <a:solidFill>
                  <a:srgbClr val="333333"/>
                </a:solidFill>
                <a:latin typeface="Aptos"/>
                <a:cs typeface="Segoe UI"/>
              </a:rPr>
              <a:t>tools</a:t>
            </a:r>
            <a:r>
              <a:rPr lang="zh-TW" altLang="en-US" dirty="0">
                <a:solidFill>
                  <a:srgbClr val="333333"/>
                </a:solidFill>
                <a:latin typeface="Aptos"/>
                <a:cs typeface="Segoe UI"/>
              </a:rPr>
              <a:t> </a:t>
            </a:r>
            <a:r>
              <a:rPr lang="en-US" altLang="zh-TW" dirty="0">
                <a:solidFill>
                  <a:srgbClr val="333333"/>
                </a:solidFill>
                <a:latin typeface="Aptos"/>
                <a:cs typeface="Segoe UI"/>
              </a:rPr>
              <a:t>in</a:t>
            </a:r>
            <a:r>
              <a:rPr lang="zh-TW" altLang="en-US" dirty="0">
                <a:solidFill>
                  <a:srgbClr val="333333"/>
                </a:solidFill>
                <a:latin typeface="Aptos"/>
                <a:cs typeface="Segoe UI"/>
              </a:rPr>
              <a:t> </a:t>
            </a:r>
            <a:r>
              <a:rPr lang="en-US" altLang="zh-TW" dirty="0">
                <a:solidFill>
                  <a:srgbClr val="333333"/>
                </a:solidFill>
                <a:latin typeface="Aptos"/>
                <a:cs typeface="Segoe UI"/>
              </a:rPr>
              <a:t>schools</a:t>
            </a:r>
            <a:r>
              <a:rPr lang="zh-TW" altLang="en-US" dirty="0">
                <a:solidFill>
                  <a:srgbClr val="333333"/>
                </a:solidFill>
                <a:latin typeface="Aptos"/>
                <a:cs typeface="Segoe UI"/>
              </a:rPr>
              <a:t> </a:t>
            </a:r>
          </a:p>
          <a:p>
            <a:pPr marL="342900" indent="-342900">
              <a:buFont typeface="Arial"/>
              <a:buChar char="•"/>
            </a:pPr>
            <a:r>
              <a:rPr lang="en-US" altLang="zh-TW" dirty="0">
                <a:solidFill>
                  <a:srgbClr val="333333"/>
                </a:solidFill>
                <a:latin typeface="Aptos"/>
                <a:cs typeface="Segoe UI"/>
              </a:rPr>
              <a:t>Expand</a:t>
            </a:r>
            <a:r>
              <a:rPr lang="zh-TW" altLang="en-US" dirty="0">
                <a:solidFill>
                  <a:srgbClr val="333333"/>
                </a:solidFill>
                <a:latin typeface="Aptos"/>
                <a:cs typeface="Segoe UI"/>
              </a:rPr>
              <a:t> </a:t>
            </a:r>
            <a:r>
              <a:rPr lang="en-US" altLang="zh-TW" dirty="0">
                <a:solidFill>
                  <a:srgbClr val="333333"/>
                </a:solidFill>
                <a:latin typeface="Aptos"/>
                <a:cs typeface="Segoe UI"/>
              </a:rPr>
              <a:t>recycling</a:t>
            </a:r>
            <a:r>
              <a:rPr lang="zh-TW" altLang="en-US" dirty="0">
                <a:solidFill>
                  <a:srgbClr val="333333"/>
                </a:solidFill>
                <a:latin typeface="Aptos"/>
                <a:cs typeface="Segoe UI"/>
              </a:rPr>
              <a:t> </a:t>
            </a:r>
            <a:r>
              <a:rPr lang="en-US" altLang="zh-TW" dirty="0">
                <a:solidFill>
                  <a:srgbClr val="333333"/>
                </a:solidFill>
                <a:latin typeface="Aptos"/>
                <a:cs typeface="Segoe UI"/>
              </a:rPr>
              <a:t>points</a:t>
            </a:r>
            <a:r>
              <a:rPr lang="zh-TW" altLang="en-US" dirty="0">
                <a:solidFill>
                  <a:srgbClr val="333333"/>
                </a:solidFill>
                <a:latin typeface="Aptos"/>
                <a:cs typeface="Segoe UI"/>
              </a:rPr>
              <a:t> </a:t>
            </a:r>
            <a:r>
              <a:rPr lang="en-US" altLang="zh-TW" dirty="0">
                <a:solidFill>
                  <a:srgbClr val="333333"/>
                </a:solidFill>
                <a:latin typeface="Aptos"/>
                <a:cs typeface="Segoe UI"/>
              </a:rPr>
              <a:t>to</a:t>
            </a:r>
            <a:r>
              <a:rPr lang="zh-TW" altLang="en-US" dirty="0">
                <a:solidFill>
                  <a:srgbClr val="333333"/>
                </a:solidFill>
                <a:latin typeface="Aptos"/>
                <a:cs typeface="Segoe UI"/>
              </a:rPr>
              <a:t> </a:t>
            </a:r>
            <a:r>
              <a:rPr lang="en-US" altLang="zh-TW" dirty="0">
                <a:solidFill>
                  <a:srgbClr val="333333"/>
                </a:solidFill>
                <a:latin typeface="Aptos"/>
                <a:cs typeface="Segoe UI"/>
              </a:rPr>
              <a:t>include</a:t>
            </a:r>
            <a:r>
              <a:rPr lang="zh-TW" altLang="en-US" dirty="0">
                <a:solidFill>
                  <a:srgbClr val="333333"/>
                </a:solidFill>
                <a:latin typeface="Aptos"/>
                <a:cs typeface="Segoe UI"/>
              </a:rPr>
              <a:t> </a:t>
            </a:r>
            <a:r>
              <a:rPr lang="en-US" altLang="zh-TW" dirty="0">
                <a:solidFill>
                  <a:srgbClr val="333333"/>
                </a:solidFill>
                <a:latin typeface="Aptos"/>
                <a:cs typeface="Segoe UI"/>
              </a:rPr>
              <a:t>property</a:t>
            </a:r>
            <a:r>
              <a:rPr lang="zh-TW" altLang="en-US" dirty="0">
                <a:solidFill>
                  <a:srgbClr val="333333"/>
                </a:solidFill>
                <a:latin typeface="Aptos"/>
                <a:cs typeface="Segoe UI"/>
              </a:rPr>
              <a:t> </a:t>
            </a:r>
            <a:r>
              <a:rPr lang="en-US" altLang="zh-TW" dirty="0">
                <a:solidFill>
                  <a:srgbClr val="333333"/>
                </a:solidFill>
                <a:latin typeface="Aptos"/>
                <a:cs typeface="Segoe UI"/>
              </a:rPr>
              <a:t>management</a:t>
            </a:r>
            <a:r>
              <a:rPr lang="zh-TW" altLang="en-US" dirty="0">
                <a:solidFill>
                  <a:srgbClr val="333333"/>
                </a:solidFill>
                <a:latin typeface="Aptos"/>
                <a:cs typeface="Segoe UI"/>
              </a:rPr>
              <a:t> </a:t>
            </a:r>
            <a:r>
              <a:rPr lang="en-US" altLang="zh-TW" dirty="0">
                <a:solidFill>
                  <a:srgbClr val="333333"/>
                </a:solidFill>
                <a:latin typeface="Aptos"/>
                <a:cs typeface="Segoe UI"/>
              </a:rPr>
              <a:t>facilities</a:t>
            </a:r>
            <a:r>
              <a:rPr lang="zh-TW" altLang="en-US" dirty="0">
                <a:solidFill>
                  <a:srgbClr val="333333"/>
                </a:solidFill>
                <a:latin typeface="Aptos"/>
                <a:cs typeface="Segoe UI"/>
              </a:rPr>
              <a:t> </a:t>
            </a:r>
          </a:p>
          <a:p>
            <a:pPr marL="342900" indent="-342900">
              <a:buFont typeface="Arial"/>
              <a:buChar char="•"/>
            </a:pPr>
            <a:r>
              <a:rPr lang="en-US" altLang="zh-TW" dirty="0">
                <a:solidFill>
                  <a:srgbClr val="333333"/>
                </a:solidFill>
                <a:latin typeface="Aptos"/>
                <a:cs typeface="Segoe UI"/>
              </a:rPr>
              <a:t>Encourage</a:t>
            </a:r>
            <a:r>
              <a:rPr lang="zh-TW" altLang="en-US" dirty="0">
                <a:solidFill>
                  <a:srgbClr val="333333"/>
                </a:solidFill>
                <a:latin typeface="Aptos"/>
                <a:cs typeface="Segoe UI"/>
              </a:rPr>
              <a:t> </a:t>
            </a:r>
            <a:r>
              <a:rPr lang="en-US" altLang="zh-TW" dirty="0">
                <a:solidFill>
                  <a:srgbClr val="333333"/>
                </a:solidFill>
                <a:latin typeface="Aptos"/>
                <a:cs typeface="Segoe UI"/>
              </a:rPr>
              <a:t>collaboration</a:t>
            </a:r>
            <a:r>
              <a:rPr lang="zh-TW" altLang="en-US" dirty="0">
                <a:solidFill>
                  <a:srgbClr val="333333"/>
                </a:solidFill>
                <a:latin typeface="Aptos"/>
                <a:cs typeface="Segoe UI"/>
              </a:rPr>
              <a:t> </a:t>
            </a:r>
            <a:r>
              <a:rPr lang="en-US" altLang="zh-TW" dirty="0">
                <a:solidFill>
                  <a:srgbClr val="333333"/>
                </a:solidFill>
                <a:latin typeface="Aptos"/>
                <a:cs typeface="Segoe UI"/>
              </a:rPr>
              <a:t>with</a:t>
            </a:r>
            <a:r>
              <a:rPr lang="zh-TW" altLang="en-US" dirty="0">
                <a:solidFill>
                  <a:srgbClr val="333333"/>
                </a:solidFill>
                <a:latin typeface="Aptos"/>
                <a:cs typeface="Segoe UI"/>
              </a:rPr>
              <a:t> </a:t>
            </a:r>
            <a:r>
              <a:rPr lang="en-US" altLang="zh-TW" dirty="0">
                <a:solidFill>
                  <a:srgbClr val="333333"/>
                </a:solidFill>
                <a:latin typeface="Aptos"/>
                <a:cs typeface="Segoe UI"/>
              </a:rPr>
              <a:t>other</a:t>
            </a:r>
            <a:r>
              <a:rPr lang="zh-TW" altLang="en-US" dirty="0">
                <a:solidFill>
                  <a:srgbClr val="333333"/>
                </a:solidFill>
                <a:latin typeface="Aptos"/>
                <a:cs typeface="Segoe UI"/>
              </a:rPr>
              <a:t> </a:t>
            </a:r>
            <a:r>
              <a:rPr lang="en-US" altLang="zh-TW" dirty="0">
                <a:solidFill>
                  <a:srgbClr val="333333"/>
                </a:solidFill>
                <a:latin typeface="Aptos"/>
                <a:cs typeface="Segoe UI"/>
              </a:rPr>
              <a:t>Rotary</a:t>
            </a:r>
            <a:r>
              <a:rPr lang="zh-TW" altLang="en-US" dirty="0">
                <a:solidFill>
                  <a:srgbClr val="333333"/>
                </a:solidFill>
                <a:latin typeface="Aptos"/>
                <a:cs typeface="Segoe UI"/>
              </a:rPr>
              <a:t> </a:t>
            </a:r>
            <a:r>
              <a:rPr lang="en-US" altLang="zh-TW" dirty="0">
                <a:solidFill>
                  <a:srgbClr val="333333"/>
                </a:solidFill>
                <a:latin typeface="Aptos"/>
                <a:cs typeface="Segoe UI"/>
              </a:rPr>
              <a:t>Clubs</a:t>
            </a:r>
            <a:r>
              <a:rPr lang="zh-TW" altLang="en-US" dirty="0">
                <a:solidFill>
                  <a:srgbClr val="333333"/>
                </a:solidFill>
                <a:latin typeface="Aptos"/>
                <a:cs typeface="Segoe UI"/>
              </a:rPr>
              <a:t> </a:t>
            </a:r>
          </a:p>
          <a:p>
            <a:pPr marL="342900" indent="-342900">
              <a:buFont typeface="Arial"/>
              <a:buChar char="•"/>
            </a:pPr>
            <a:endParaRPr lang="zh-TW" altLang="en-US" sz="2000" dirty="0">
              <a:solidFill>
                <a:srgbClr val="333333"/>
              </a:solidFill>
              <a:latin typeface="Aptos"/>
              <a:cs typeface="Segoe UI"/>
            </a:endParaRPr>
          </a:p>
          <a:p>
            <a:endParaRPr lang="zh-TW" sz="2000" b="1" dirty="0">
              <a:solidFill>
                <a:srgbClr val="333333"/>
              </a:solidFill>
              <a:latin typeface="Aptos"/>
              <a:cs typeface="Segoe UI"/>
            </a:endParaRPr>
          </a:p>
        </p:txBody>
      </p:sp>
      <p:sp>
        <p:nvSpPr>
          <p:cNvPr id="7" name="Freeform 17">
            <a:extLst>
              <a:ext uri="{FF2B5EF4-FFF2-40B4-BE49-F238E27FC236}">
                <a16:creationId xmlns:a16="http://schemas.microsoft.com/office/drawing/2014/main" id="{6A436197-AD93-20AE-8271-934DF227EE02}"/>
              </a:ext>
            </a:extLst>
          </p:cNvPr>
          <p:cNvSpPr/>
          <p:nvPr/>
        </p:nvSpPr>
        <p:spPr>
          <a:xfrm>
            <a:off x="5347266" y="1670315"/>
            <a:ext cx="1720850" cy="946150"/>
          </a:xfrm>
          <a:custGeom>
            <a:avLst/>
            <a:gdLst/>
            <a:ahLst/>
            <a:cxnLst/>
            <a:rect l="l" t="t" r="r" b="b"/>
            <a:pathLst>
              <a:path w="2581275" h="1419225">
                <a:moveTo>
                  <a:pt x="0" y="0"/>
                </a:moveTo>
                <a:lnTo>
                  <a:pt x="2581275" y="0"/>
                </a:lnTo>
                <a:lnTo>
                  <a:pt x="2581275" y="1419224"/>
                </a:lnTo>
                <a:lnTo>
                  <a:pt x="0" y="141922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991" t="-8253" r="-3281" b="-7182"/>
            </a:stretch>
          </a:blipFill>
        </p:spPr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9B2D775-C97A-E69C-AA77-CE83835386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66920" y="912479"/>
            <a:ext cx="2490439" cy="244397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C6719B5-EE3C-9FAC-95A5-E405046D219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18368" y="1802138"/>
            <a:ext cx="593106" cy="673952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1CC8A972-565E-21FA-9B7B-CD6FED420474}"/>
              </a:ext>
            </a:extLst>
          </p:cNvPr>
          <p:cNvSpPr txBox="1"/>
          <p:nvPr/>
        </p:nvSpPr>
        <p:spPr>
          <a:xfrm>
            <a:off x="7326474" y="3900697"/>
            <a:ext cx="4590586" cy="178510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altLang="zh-TW" b="1" dirty="0">
                <a:solidFill>
                  <a:srgbClr val="333333"/>
                </a:solidFill>
                <a:latin typeface="Aptos"/>
                <a:cs typeface="Segoe UI"/>
              </a:rPr>
              <a:t>Target Audience:</a:t>
            </a:r>
            <a:r>
              <a:rPr lang="zh-TW" altLang="en-US" b="1" dirty="0">
                <a:solidFill>
                  <a:srgbClr val="333333"/>
                </a:solidFill>
                <a:latin typeface="Aptos"/>
                <a:cs typeface="Segoe UI"/>
              </a:rPr>
              <a:t> </a:t>
            </a:r>
            <a:endParaRPr lang="en-US" altLang="zh-TW" dirty="0"/>
          </a:p>
          <a:p>
            <a:pPr marL="342900" indent="-342900">
              <a:buFont typeface="Arial"/>
              <a:buChar char="•"/>
            </a:pPr>
            <a:r>
              <a:rPr lang="en-US" altLang="zh-TW" dirty="0">
                <a:solidFill>
                  <a:srgbClr val="333333"/>
                </a:solidFill>
                <a:latin typeface="Aptos"/>
                <a:cs typeface="Segoe UI"/>
              </a:rPr>
              <a:t>Schools</a:t>
            </a:r>
            <a:endParaRPr lang="zh-TW"/>
          </a:p>
          <a:p>
            <a:pPr marL="342900" indent="-342900">
              <a:buFont typeface="Arial"/>
              <a:buChar char="•"/>
            </a:pPr>
            <a:r>
              <a:rPr lang="en-US" altLang="zh-TW" dirty="0">
                <a:solidFill>
                  <a:srgbClr val="333333"/>
                </a:solidFill>
                <a:latin typeface="Aptos"/>
                <a:cs typeface="Segoe UI"/>
              </a:rPr>
              <a:t>NGOs</a:t>
            </a:r>
            <a:endParaRPr lang="zh-TW"/>
          </a:p>
          <a:p>
            <a:pPr marL="342900" indent="-342900">
              <a:buFont typeface="Arial"/>
              <a:buChar char="•"/>
            </a:pPr>
            <a:r>
              <a:rPr lang="en-US" altLang="zh-TW" dirty="0">
                <a:solidFill>
                  <a:srgbClr val="333333"/>
                </a:solidFill>
                <a:latin typeface="Aptos"/>
                <a:cs typeface="Segoe UI"/>
              </a:rPr>
              <a:t>Property Management Companies</a:t>
            </a:r>
          </a:p>
          <a:p>
            <a:pPr marL="342900" indent="-342900">
              <a:buFont typeface="Arial"/>
              <a:buChar char="•"/>
            </a:pPr>
            <a:endParaRPr lang="zh-TW" altLang="en-US" dirty="0">
              <a:solidFill>
                <a:srgbClr val="333333"/>
              </a:solidFill>
              <a:latin typeface="Aptos"/>
              <a:cs typeface="Segoe UI"/>
            </a:endParaRPr>
          </a:p>
          <a:p>
            <a:endParaRPr lang="en-US" altLang="zh-TW" sz="2000" b="1" dirty="0">
              <a:solidFill>
                <a:srgbClr val="333333"/>
              </a:solidFill>
              <a:latin typeface="Aptos"/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322444024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WPS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>Annie Wong</dc:creator>
  <cp:lastModifiedBy>顏景新 Alviss</cp:lastModifiedBy>
  <cp:revision>1267</cp:revision>
  <dcterms:created xsi:type="dcterms:W3CDTF">2019-06-19T02:08:00Z</dcterms:created>
  <dcterms:modified xsi:type="dcterms:W3CDTF">2025-10-13T06:30:15Z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2052-12.1.0.21915</vt:lpwstr>
  </property>
  <property fmtid="{D5CDD505-2E9C-101B-9397-08002B2CF9AE}" pid="3" name="ICV">
    <vt:lpwstr>2F9E3FA7791543BB89BC4C1108A6F7FB_13</vt:lpwstr>
  </property>
</Properties>
</file>