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405" r:id="rId2"/>
    <p:sldId id="413" r:id="rId3"/>
    <p:sldId id="409" r:id="rId4"/>
    <p:sldId id="412" r:id="rId5"/>
    <p:sldId id="408" r:id="rId6"/>
    <p:sldId id="414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812"/>
    <a:srgbClr val="D41B69"/>
    <a:srgbClr val="FDB813"/>
    <a:srgbClr val="006BB7"/>
    <a:srgbClr val="FFFFF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4E433D-45C4-D04E-7EB2-FFD7981731DE}" v="58" dt="2025-10-13T05:02:54.766"/>
    <p1510:client id="{DE162909-38E8-F5E0-4B06-39DC99CDC4F1}" v="1096" dt="2025-10-13T04:50:07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16" y="44"/>
      </p:cViewPr>
      <p:guideLst>
        <p:guide orient="horz" pos="2184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963" y="275023"/>
            <a:ext cx="10972076" cy="1143288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963" y="1599740"/>
            <a:ext cx="10972076" cy="4527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8"/>
          <p:cNvSpPr>
            <a:spLocks noChangeArrowheads="1"/>
          </p:cNvSpPr>
          <p:nvPr/>
        </p:nvSpPr>
        <p:spPr bwMode="auto">
          <a:xfrm>
            <a:off x="0" y="881224"/>
            <a:ext cx="12192000" cy="55522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5927" tIns="105927" rIns="105927" bIns="105927" anchor="ctr"/>
          <a:lstStyle>
            <a:lvl1pPr defTabSz="1041400" eaLnBrk="0" hangingPunct="0">
              <a:defRPr kumimoji="1"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  <a:lvl2pPr marL="742950" indent="-285750" defTabSz="1041400" eaLnBrk="0" hangingPunct="0">
              <a:defRPr kumimoji="1"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2pPr>
            <a:lvl3pPr marL="1143000" indent="-228600" defTabSz="1041400" eaLnBrk="0" hangingPunct="0">
              <a:defRPr kumimoji="1"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3pPr>
            <a:lvl4pPr marL="1600200" indent="-228600" defTabSz="1041400" eaLnBrk="0" hangingPunct="0">
              <a:defRPr kumimoji="1"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4pPr>
            <a:lvl5pPr marL="2057400" indent="-228600" defTabSz="1041400" eaLnBrk="0" hangingPunct="0">
              <a:defRPr kumimoji="1"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ja-JP" altLang="ja-JP" sz="1905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0" y="1"/>
            <a:ext cx="12192000" cy="881922"/>
          </a:xfrm>
          <a:prstGeom prst="rect">
            <a:avLst/>
          </a:prstGeom>
        </p:spPr>
        <p:txBody>
          <a:bodyPr lIns="116785" tIns="116785" rIns="116785" bIns="116785" anchor="ctr" anchorCtr="0"/>
          <a:lstStyle>
            <a:lvl1pPr lvl="0" algn="l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355" i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  <a:lvl2pPr lvl="1" algn="ctr" rtl="0">
              <a:spcBef>
                <a:spcPts val="0"/>
              </a:spcBef>
              <a:buClr>
                <a:srgbClr val="434343"/>
              </a:buClr>
              <a:buSzPct val="100000"/>
              <a:defRPr sz="3445" i="1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34343"/>
              </a:buClr>
              <a:buSzPct val="100000"/>
              <a:defRPr sz="3445" i="1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34343"/>
              </a:buClr>
              <a:buSzPct val="100000"/>
              <a:defRPr sz="3445" i="1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34343"/>
              </a:buClr>
              <a:buSzPct val="100000"/>
              <a:defRPr sz="3445" i="1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34343"/>
              </a:buClr>
              <a:buSzPct val="100000"/>
              <a:defRPr sz="3445" i="1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34343"/>
              </a:buClr>
              <a:buSzPct val="100000"/>
              <a:defRPr sz="3445" i="1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34343"/>
              </a:buClr>
              <a:buSzPct val="100000"/>
              <a:defRPr sz="3445" i="1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buClr>
                <a:srgbClr val="434343"/>
              </a:buClr>
              <a:buSzPct val="100000"/>
              <a:defRPr sz="3445" i="1">
                <a:solidFill>
                  <a:srgbClr val="434343"/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Shape 21"/>
          <p:cNvSpPr txBox="1">
            <a:spLocks noGrp="1"/>
          </p:cNvSpPr>
          <p:nvPr>
            <p:ph type="sldNum" idx="10"/>
          </p:nvPr>
        </p:nvSpPr>
        <p:spPr>
          <a:xfrm>
            <a:off x="50679" y="6433515"/>
            <a:ext cx="12141321" cy="424774"/>
          </a:xfrm>
          <a:prstGeom prst="rect">
            <a:avLst/>
          </a:prstGeom>
        </p:spPr>
        <p:txBody>
          <a:bodyPr vert="horz" wrap="square" lIns="116785" tIns="116785" rIns="116785" bIns="116785" numCol="1" anchor="ctr" anchorCtr="0" compatLnSpc="1">
            <a:noAutofit/>
          </a:bodyPr>
          <a:lstStyle>
            <a:lvl1pPr eaLnBrk="1" hangingPunct="1">
              <a:defRPr>
                <a:solidFill>
                  <a:srgbClr val="FFFFFF"/>
                </a:solidFill>
                <a:latin typeface="MS PGothic" panose="020B0600070205080204" pitchFamily="34" charset="-128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D4659D7F-8F2D-4FFC-8FB1-CD64F3C082C2}" type="slidenum">
              <a:rPr lang="ja-JP" altLang="en-US"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352675" y="1908712"/>
            <a:ext cx="3448050" cy="2162266"/>
          </a:xfrm>
          <a:custGeom>
            <a:avLst/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6629400" y="3728063"/>
            <a:ext cx="3448050" cy="2162266"/>
          </a:xfrm>
          <a:custGeom>
            <a:avLst/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874717" y="892259"/>
            <a:ext cx="4764587" cy="2239215"/>
          </a:xfrm>
          <a:custGeom>
            <a:avLst/>
            <a:gdLst>
              <a:gd name="connsiteX0" fmla="*/ 0 w 4764586"/>
              <a:gd name="connsiteY0" fmla="*/ 0 h 2239121"/>
              <a:gd name="connsiteX1" fmla="*/ 4764586 w 4764586"/>
              <a:gd name="connsiteY1" fmla="*/ 0 h 2239121"/>
              <a:gd name="connsiteX2" fmla="*/ 4764586 w 4764586"/>
              <a:gd name="connsiteY2" fmla="*/ 2239121 h 2239121"/>
              <a:gd name="connsiteX3" fmla="*/ 0 w 4764586"/>
              <a:gd name="connsiteY3" fmla="*/ 2239121 h 223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4586" h="2239121">
                <a:moveTo>
                  <a:pt x="0" y="0"/>
                </a:moveTo>
                <a:lnTo>
                  <a:pt x="4764586" y="0"/>
                </a:lnTo>
                <a:lnTo>
                  <a:pt x="4764586" y="2239121"/>
                </a:lnTo>
                <a:lnTo>
                  <a:pt x="0" y="22391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874716" y="3170118"/>
            <a:ext cx="4766303" cy="2328970"/>
          </a:xfrm>
          <a:custGeom>
            <a:avLst/>
            <a:gdLst>
              <a:gd name="connsiteX0" fmla="*/ 0 w 4766302"/>
              <a:gd name="connsiteY0" fmla="*/ 0 h 2328872"/>
              <a:gd name="connsiteX1" fmla="*/ 4766302 w 4766302"/>
              <a:gd name="connsiteY1" fmla="*/ 0 h 2328872"/>
              <a:gd name="connsiteX2" fmla="*/ 4766302 w 4766302"/>
              <a:gd name="connsiteY2" fmla="*/ 2328872 h 2328872"/>
              <a:gd name="connsiteX3" fmla="*/ 0 w 4766302"/>
              <a:gd name="connsiteY3" fmla="*/ 2328872 h 232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6302" h="2328872">
                <a:moveTo>
                  <a:pt x="0" y="0"/>
                </a:moveTo>
                <a:lnTo>
                  <a:pt x="4766302" y="0"/>
                </a:lnTo>
                <a:lnTo>
                  <a:pt x="4766302" y="2328872"/>
                </a:lnTo>
                <a:lnTo>
                  <a:pt x="0" y="2328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5673087" y="2083960"/>
            <a:ext cx="5644200" cy="3415127"/>
          </a:xfrm>
          <a:custGeom>
            <a:avLst/>
            <a:gdLst>
              <a:gd name="connsiteX0" fmla="*/ 0 w 5644200"/>
              <a:gd name="connsiteY0" fmla="*/ 0 h 3414984"/>
              <a:gd name="connsiteX1" fmla="*/ 5644200 w 5644200"/>
              <a:gd name="connsiteY1" fmla="*/ 0 h 3414984"/>
              <a:gd name="connsiteX2" fmla="*/ 5644200 w 5644200"/>
              <a:gd name="connsiteY2" fmla="*/ 3414984 h 3414984"/>
              <a:gd name="connsiteX3" fmla="*/ 0 w 5644200"/>
              <a:gd name="connsiteY3" fmla="*/ 3414984 h 341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4200" h="3414984">
                <a:moveTo>
                  <a:pt x="0" y="0"/>
                </a:moveTo>
                <a:lnTo>
                  <a:pt x="5644200" y="0"/>
                </a:lnTo>
                <a:lnTo>
                  <a:pt x="5644200" y="3414984"/>
                </a:lnTo>
                <a:lnTo>
                  <a:pt x="0" y="34149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874714" y="1705293"/>
            <a:ext cx="4392612" cy="4302063"/>
          </a:xfrm>
          <a:custGeom>
            <a:avLst/>
            <a:gdLst>
              <a:gd name="connsiteX0" fmla="*/ 0 w 4392612"/>
              <a:gd name="connsiteY0" fmla="*/ 0 h 4301881"/>
              <a:gd name="connsiteX1" fmla="*/ 4392612 w 4392612"/>
              <a:gd name="connsiteY1" fmla="*/ 0 h 4301881"/>
              <a:gd name="connsiteX2" fmla="*/ 4392612 w 4392612"/>
              <a:gd name="connsiteY2" fmla="*/ 4301881 h 4301881"/>
              <a:gd name="connsiteX3" fmla="*/ 0 w 4392612"/>
              <a:gd name="connsiteY3" fmla="*/ 4301881 h 430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2612" h="4301881">
                <a:moveTo>
                  <a:pt x="0" y="0"/>
                </a:moveTo>
                <a:lnTo>
                  <a:pt x="4392612" y="0"/>
                </a:lnTo>
                <a:lnTo>
                  <a:pt x="4392612" y="4301881"/>
                </a:lnTo>
                <a:lnTo>
                  <a:pt x="0" y="43018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448301" y="1705293"/>
            <a:ext cx="5868990" cy="2854201"/>
          </a:xfrm>
          <a:custGeom>
            <a:avLst/>
            <a:gdLst>
              <a:gd name="connsiteX0" fmla="*/ 0 w 5868989"/>
              <a:gd name="connsiteY0" fmla="*/ 0 h 2854081"/>
              <a:gd name="connsiteX1" fmla="*/ 5868989 w 5868989"/>
              <a:gd name="connsiteY1" fmla="*/ 0 h 2854081"/>
              <a:gd name="connsiteX2" fmla="*/ 5868989 w 5868989"/>
              <a:gd name="connsiteY2" fmla="*/ 2854081 h 2854081"/>
              <a:gd name="connsiteX3" fmla="*/ 0 w 5868989"/>
              <a:gd name="connsiteY3" fmla="*/ 2854081 h 285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8989" h="2854081">
                <a:moveTo>
                  <a:pt x="0" y="0"/>
                </a:moveTo>
                <a:lnTo>
                  <a:pt x="5868989" y="0"/>
                </a:lnTo>
                <a:lnTo>
                  <a:pt x="5868989" y="2854081"/>
                </a:lnTo>
                <a:lnTo>
                  <a:pt x="0" y="28540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868765" y="482898"/>
            <a:ext cx="10448524" cy="5892494"/>
          </a:xfrm>
          <a:custGeom>
            <a:avLst/>
            <a:gdLst>
              <a:gd name="connsiteX0" fmla="*/ 7421721 w 10448524"/>
              <a:gd name="connsiteY0" fmla="*/ 2977965 h 5892246"/>
              <a:gd name="connsiteX1" fmla="*/ 10287853 w 10448524"/>
              <a:gd name="connsiteY1" fmla="*/ 2977965 h 5892246"/>
              <a:gd name="connsiteX2" fmla="*/ 10448524 w 10448524"/>
              <a:gd name="connsiteY2" fmla="*/ 3175961 h 5892246"/>
              <a:gd name="connsiteX3" fmla="*/ 10448524 w 10448524"/>
              <a:gd name="connsiteY3" fmla="*/ 5694250 h 5892246"/>
              <a:gd name="connsiteX4" fmla="*/ 10287853 w 10448524"/>
              <a:gd name="connsiteY4" fmla="*/ 5892246 h 5892246"/>
              <a:gd name="connsiteX5" fmla="*/ 7421721 w 10448524"/>
              <a:gd name="connsiteY5" fmla="*/ 5892246 h 5892246"/>
              <a:gd name="connsiteX6" fmla="*/ 7261049 w 10448524"/>
              <a:gd name="connsiteY6" fmla="*/ 5694250 h 5892246"/>
              <a:gd name="connsiteX7" fmla="*/ 7261049 w 10448524"/>
              <a:gd name="connsiteY7" fmla="*/ 3175961 h 5892246"/>
              <a:gd name="connsiteX8" fmla="*/ 7421721 w 10448524"/>
              <a:gd name="connsiteY8" fmla="*/ 2977965 h 5892246"/>
              <a:gd name="connsiteX9" fmla="*/ 160671 w 10448524"/>
              <a:gd name="connsiteY9" fmla="*/ 2977965 h 5892246"/>
              <a:gd name="connsiteX10" fmla="*/ 7036853 w 10448524"/>
              <a:gd name="connsiteY10" fmla="*/ 2977965 h 5892246"/>
              <a:gd name="connsiteX11" fmla="*/ 7197524 w 10448524"/>
              <a:gd name="connsiteY11" fmla="*/ 3175961 h 5892246"/>
              <a:gd name="connsiteX12" fmla="*/ 7197524 w 10448524"/>
              <a:gd name="connsiteY12" fmla="*/ 5694250 h 5892246"/>
              <a:gd name="connsiteX13" fmla="*/ 7036853 w 10448524"/>
              <a:gd name="connsiteY13" fmla="*/ 5892246 h 5892246"/>
              <a:gd name="connsiteX14" fmla="*/ 160671 w 10448524"/>
              <a:gd name="connsiteY14" fmla="*/ 5892246 h 5892246"/>
              <a:gd name="connsiteX15" fmla="*/ 0 w 10448524"/>
              <a:gd name="connsiteY15" fmla="*/ 5694250 h 5892246"/>
              <a:gd name="connsiteX16" fmla="*/ 0 w 10448524"/>
              <a:gd name="connsiteY16" fmla="*/ 3175961 h 5892246"/>
              <a:gd name="connsiteX17" fmla="*/ 160671 w 10448524"/>
              <a:gd name="connsiteY17" fmla="*/ 2977965 h 5892246"/>
              <a:gd name="connsiteX18" fmla="*/ 7421721 w 10448524"/>
              <a:gd name="connsiteY18" fmla="*/ 0 h 5892246"/>
              <a:gd name="connsiteX19" fmla="*/ 10287853 w 10448524"/>
              <a:gd name="connsiteY19" fmla="*/ 0 h 5892246"/>
              <a:gd name="connsiteX20" fmla="*/ 10448524 w 10448524"/>
              <a:gd name="connsiteY20" fmla="*/ 197996 h 5892246"/>
              <a:gd name="connsiteX21" fmla="*/ 10448524 w 10448524"/>
              <a:gd name="connsiteY21" fmla="*/ 2716285 h 5892246"/>
              <a:gd name="connsiteX22" fmla="*/ 10287853 w 10448524"/>
              <a:gd name="connsiteY22" fmla="*/ 2914281 h 5892246"/>
              <a:gd name="connsiteX23" fmla="*/ 7421721 w 10448524"/>
              <a:gd name="connsiteY23" fmla="*/ 2914281 h 5892246"/>
              <a:gd name="connsiteX24" fmla="*/ 7261049 w 10448524"/>
              <a:gd name="connsiteY24" fmla="*/ 2716285 h 5892246"/>
              <a:gd name="connsiteX25" fmla="*/ 7261049 w 10448524"/>
              <a:gd name="connsiteY25" fmla="*/ 197996 h 5892246"/>
              <a:gd name="connsiteX26" fmla="*/ 7421721 w 10448524"/>
              <a:gd name="connsiteY26" fmla="*/ 0 h 5892246"/>
              <a:gd name="connsiteX27" fmla="*/ 160671 w 10448524"/>
              <a:gd name="connsiteY27" fmla="*/ 0 h 5892246"/>
              <a:gd name="connsiteX28" fmla="*/ 7036853 w 10448524"/>
              <a:gd name="connsiteY28" fmla="*/ 0 h 5892246"/>
              <a:gd name="connsiteX29" fmla="*/ 7197524 w 10448524"/>
              <a:gd name="connsiteY29" fmla="*/ 197996 h 5892246"/>
              <a:gd name="connsiteX30" fmla="*/ 7197524 w 10448524"/>
              <a:gd name="connsiteY30" fmla="*/ 2716285 h 5892246"/>
              <a:gd name="connsiteX31" fmla="*/ 7036853 w 10448524"/>
              <a:gd name="connsiteY31" fmla="*/ 2914281 h 5892246"/>
              <a:gd name="connsiteX32" fmla="*/ 160671 w 10448524"/>
              <a:gd name="connsiteY32" fmla="*/ 2914281 h 5892246"/>
              <a:gd name="connsiteX33" fmla="*/ 0 w 10448524"/>
              <a:gd name="connsiteY33" fmla="*/ 2716285 h 5892246"/>
              <a:gd name="connsiteX34" fmla="*/ 0 w 10448524"/>
              <a:gd name="connsiteY34" fmla="*/ 197996 h 5892246"/>
              <a:gd name="connsiteX35" fmla="*/ 160671 w 10448524"/>
              <a:gd name="connsiteY35" fmla="*/ 0 h 589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48524" h="5892246">
                <a:moveTo>
                  <a:pt x="7421721" y="2977965"/>
                </a:moveTo>
                <a:lnTo>
                  <a:pt x="10287853" y="2977965"/>
                </a:lnTo>
                <a:cubicBezTo>
                  <a:pt x="10376590" y="2977965"/>
                  <a:pt x="10448524" y="3066611"/>
                  <a:pt x="10448524" y="3175961"/>
                </a:cubicBezTo>
                <a:lnTo>
                  <a:pt x="10448524" y="5694250"/>
                </a:lnTo>
                <a:cubicBezTo>
                  <a:pt x="10448524" y="5803601"/>
                  <a:pt x="10376590" y="5892246"/>
                  <a:pt x="10287853" y="5892246"/>
                </a:cubicBezTo>
                <a:lnTo>
                  <a:pt x="7421721" y="5892246"/>
                </a:lnTo>
                <a:cubicBezTo>
                  <a:pt x="7332984" y="5892246"/>
                  <a:pt x="7261049" y="5803601"/>
                  <a:pt x="7261049" y="5694250"/>
                </a:cubicBezTo>
                <a:lnTo>
                  <a:pt x="7261049" y="3175961"/>
                </a:lnTo>
                <a:cubicBezTo>
                  <a:pt x="7261049" y="3066611"/>
                  <a:pt x="7332984" y="2977965"/>
                  <a:pt x="7421721" y="2977965"/>
                </a:cubicBezTo>
                <a:close/>
                <a:moveTo>
                  <a:pt x="160671" y="2977965"/>
                </a:moveTo>
                <a:lnTo>
                  <a:pt x="7036853" y="2977965"/>
                </a:lnTo>
                <a:cubicBezTo>
                  <a:pt x="7125590" y="2977965"/>
                  <a:pt x="7197524" y="3066611"/>
                  <a:pt x="7197524" y="3175961"/>
                </a:cubicBezTo>
                <a:lnTo>
                  <a:pt x="7197524" y="5694250"/>
                </a:lnTo>
                <a:cubicBezTo>
                  <a:pt x="7197524" y="5803601"/>
                  <a:pt x="7125590" y="5892246"/>
                  <a:pt x="7036853" y="5892246"/>
                </a:cubicBezTo>
                <a:lnTo>
                  <a:pt x="160671" y="5892246"/>
                </a:lnTo>
                <a:cubicBezTo>
                  <a:pt x="71935" y="5892246"/>
                  <a:pt x="0" y="5803601"/>
                  <a:pt x="0" y="5694250"/>
                </a:cubicBezTo>
                <a:lnTo>
                  <a:pt x="0" y="3175961"/>
                </a:lnTo>
                <a:cubicBezTo>
                  <a:pt x="0" y="3066611"/>
                  <a:pt x="71935" y="2977965"/>
                  <a:pt x="160671" y="2977965"/>
                </a:cubicBezTo>
                <a:close/>
                <a:moveTo>
                  <a:pt x="7421721" y="0"/>
                </a:moveTo>
                <a:lnTo>
                  <a:pt x="10287853" y="0"/>
                </a:lnTo>
                <a:cubicBezTo>
                  <a:pt x="10376590" y="0"/>
                  <a:pt x="10448524" y="88645"/>
                  <a:pt x="10448524" y="197996"/>
                </a:cubicBezTo>
                <a:lnTo>
                  <a:pt x="10448524" y="2716285"/>
                </a:lnTo>
                <a:cubicBezTo>
                  <a:pt x="10448524" y="2825636"/>
                  <a:pt x="10376590" y="2914281"/>
                  <a:pt x="10287853" y="2914281"/>
                </a:cubicBezTo>
                <a:lnTo>
                  <a:pt x="7421721" y="2914281"/>
                </a:lnTo>
                <a:cubicBezTo>
                  <a:pt x="7332984" y="2914281"/>
                  <a:pt x="7261049" y="2825636"/>
                  <a:pt x="7261049" y="2716285"/>
                </a:cubicBezTo>
                <a:lnTo>
                  <a:pt x="7261049" y="197996"/>
                </a:lnTo>
                <a:cubicBezTo>
                  <a:pt x="7261049" y="88645"/>
                  <a:pt x="7332984" y="0"/>
                  <a:pt x="7421721" y="0"/>
                </a:cubicBezTo>
                <a:close/>
                <a:moveTo>
                  <a:pt x="160671" y="0"/>
                </a:moveTo>
                <a:lnTo>
                  <a:pt x="7036853" y="0"/>
                </a:lnTo>
                <a:cubicBezTo>
                  <a:pt x="7125590" y="0"/>
                  <a:pt x="7197524" y="88645"/>
                  <a:pt x="7197524" y="197996"/>
                </a:cubicBezTo>
                <a:lnTo>
                  <a:pt x="7197524" y="2716285"/>
                </a:lnTo>
                <a:cubicBezTo>
                  <a:pt x="7197524" y="2825636"/>
                  <a:pt x="7125590" y="2914281"/>
                  <a:pt x="7036853" y="2914281"/>
                </a:cubicBezTo>
                <a:lnTo>
                  <a:pt x="160671" y="2914281"/>
                </a:lnTo>
                <a:cubicBezTo>
                  <a:pt x="71935" y="2914281"/>
                  <a:pt x="0" y="2825636"/>
                  <a:pt x="0" y="2716285"/>
                </a:cubicBezTo>
                <a:lnTo>
                  <a:pt x="0" y="197996"/>
                </a:lnTo>
                <a:cubicBezTo>
                  <a:pt x="0" y="88645"/>
                  <a:pt x="71935" y="0"/>
                  <a:pt x="1606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3763227" y="663494"/>
            <a:ext cx="7554062" cy="3344988"/>
          </a:xfrm>
          <a:custGeom>
            <a:avLst/>
            <a:gdLst>
              <a:gd name="connsiteX0" fmla="*/ 0 w 7554063"/>
              <a:gd name="connsiteY0" fmla="*/ 0 h 3344847"/>
              <a:gd name="connsiteX1" fmla="*/ 7554063 w 7554063"/>
              <a:gd name="connsiteY1" fmla="*/ 0 h 3344847"/>
              <a:gd name="connsiteX2" fmla="*/ 7554063 w 7554063"/>
              <a:gd name="connsiteY2" fmla="*/ 3344847 h 3344847"/>
              <a:gd name="connsiteX3" fmla="*/ 0 w 7554063"/>
              <a:gd name="connsiteY3" fmla="*/ 3344847 h 334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063" h="3344847">
                <a:moveTo>
                  <a:pt x="0" y="0"/>
                </a:moveTo>
                <a:lnTo>
                  <a:pt x="7554063" y="0"/>
                </a:lnTo>
                <a:lnTo>
                  <a:pt x="7554063" y="3344847"/>
                </a:lnTo>
                <a:lnTo>
                  <a:pt x="0" y="33448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874714" y="4112344"/>
            <a:ext cx="5495324" cy="2044662"/>
          </a:xfrm>
          <a:custGeom>
            <a:avLst/>
            <a:gdLst>
              <a:gd name="connsiteX0" fmla="*/ 0 w 5495324"/>
              <a:gd name="connsiteY0" fmla="*/ 0 h 2044576"/>
              <a:gd name="connsiteX1" fmla="*/ 5495324 w 5495324"/>
              <a:gd name="connsiteY1" fmla="*/ 0 h 2044576"/>
              <a:gd name="connsiteX2" fmla="*/ 5495324 w 5495324"/>
              <a:gd name="connsiteY2" fmla="*/ 2044576 h 2044576"/>
              <a:gd name="connsiteX3" fmla="*/ 0 w 5495324"/>
              <a:gd name="connsiteY3" fmla="*/ 2044576 h 204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95324" h="2044576">
                <a:moveTo>
                  <a:pt x="0" y="0"/>
                </a:moveTo>
                <a:lnTo>
                  <a:pt x="5495324" y="0"/>
                </a:lnTo>
                <a:lnTo>
                  <a:pt x="5495324" y="2044576"/>
                </a:lnTo>
                <a:lnTo>
                  <a:pt x="0" y="20445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874715" y="663184"/>
            <a:ext cx="2753735" cy="3345295"/>
          </a:xfrm>
          <a:custGeom>
            <a:avLst/>
            <a:gdLst>
              <a:gd name="connsiteX0" fmla="*/ 0 w 2753735"/>
              <a:gd name="connsiteY0" fmla="*/ 0 h 3345155"/>
              <a:gd name="connsiteX1" fmla="*/ 2753735 w 2753735"/>
              <a:gd name="connsiteY1" fmla="*/ 0 h 3345155"/>
              <a:gd name="connsiteX2" fmla="*/ 2753735 w 2753735"/>
              <a:gd name="connsiteY2" fmla="*/ 3345155 h 3345155"/>
              <a:gd name="connsiteX3" fmla="*/ 0 w 2753735"/>
              <a:gd name="connsiteY3" fmla="*/ 3345155 h 334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3735" h="3345155">
                <a:moveTo>
                  <a:pt x="0" y="0"/>
                </a:moveTo>
                <a:lnTo>
                  <a:pt x="2753735" y="0"/>
                </a:lnTo>
                <a:lnTo>
                  <a:pt x="2753735" y="3345155"/>
                </a:lnTo>
                <a:lnTo>
                  <a:pt x="0" y="33451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15046" y="1210815"/>
            <a:ext cx="863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en-GB" sz="4000" b="1">
                <a:solidFill>
                  <a:srgbClr val="094E9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715046" y="2124075"/>
            <a:ext cx="8632279" cy="2778125"/>
          </a:xfrm>
          <a:prstGeom prst="rect">
            <a:avLst/>
          </a:prstGeom>
        </p:spPr>
        <p:txBody>
          <a:bodyPr/>
          <a:lstStyle>
            <a:lvl1pPr algn="l"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>
              <a:defRPr sz="2000">
                <a:solidFill>
                  <a:schemeClr val="tx1"/>
                </a:solidFill>
              </a:defRPr>
            </a:lvl2pPr>
            <a:lvl3pPr algn="l">
              <a:defRPr sz="2000">
                <a:solidFill>
                  <a:schemeClr val="tx1"/>
                </a:solidFill>
              </a:defRPr>
            </a:lvl3pPr>
            <a:lvl4pPr algn="l">
              <a:defRPr sz="2000">
                <a:solidFill>
                  <a:schemeClr val="tx1"/>
                </a:solidFill>
              </a:defRPr>
            </a:lvl4pPr>
            <a:lvl5pPr algn="l"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2025/10/12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1BC9524F-E569-042A-FA56-9A3F9E954D7F}"/>
              </a:ext>
            </a:extLst>
          </p:cNvPr>
          <p:cNvSpPr/>
          <p:nvPr/>
        </p:nvSpPr>
        <p:spPr>
          <a:xfrm>
            <a:off x="9253610" y="2328527"/>
            <a:ext cx="5726116" cy="5726116"/>
          </a:xfrm>
          <a:custGeom>
            <a:avLst/>
            <a:gdLst/>
            <a:ahLst/>
            <a:cxnLst/>
            <a:rect l="l" t="t" r="r" b="b"/>
            <a:pathLst>
              <a:path w="8589174" h="8589174">
                <a:moveTo>
                  <a:pt x="0" y="0"/>
                </a:moveTo>
                <a:lnTo>
                  <a:pt x="8589174" y="0"/>
                </a:lnTo>
                <a:lnTo>
                  <a:pt x="8589174" y="8589174"/>
                </a:lnTo>
                <a:lnTo>
                  <a:pt x="0" y="8589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49A41F5A-E81C-E1CC-D77B-DCD4F4D10535}"/>
              </a:ext>
            </a:extLst>
          </p:cNvPr>
          <p:cNvSpPr/>
          <p:nvPr/>
        </p:nvSpPr>
        <p:spPr>
          <a:xfrm flipH="1" flipV="1">
            <a:off x="7162406" y="1289238"/>
            <a:ext cx="3847320" cy="3847320"/>
          </a:xfrm>
          <a:custGeom>
            <a:avLst/>
            <a:gdLst/>
            <a:ahLst/>
            <a:cxnLst/>
            <a:rect l="l" t="t" r="r" b="b"/>
            <a:pathLst>
              <a:path w="5770980" h="5770980">
                <a:moveTo>
                  <a:pt x="5770980" y="5770980"/>
                </a:moveTo>
                <a:lnTo>
                  <a:pt x="0" y="5770980"/>
                </a:lnTo>
                <a:lnTo>
                  <a:pt x="0" y="0"/>
                </a:lnTo>
                <a:lnTo>
                  <a:pt x="5770980" y="0"/>
                </a:lnTo>
                <a:lnTo>
                  <a:pt x="5770980" y="577098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F8D1FD6-17FD-4E1B-47C8-A003EA7966FF}"/>
              </a:ext>
            </a:extLst>
          </p:cNvPr>
          <p:cNvSpPr/>
          <p:nvPr/>
        </p:nvSpPr>
        <p:spPr>
          <a:xfrm>
            <a:off x="6963012" y="1161832"/>
            <a:ext cx="4916346" cy="4916346"/>
          </a:xfrm>
          <a:custGeom>
            <a:avLst/>
            <a:gdLst/>
            <a:ahLst/>
            <a:cxnLst/>
            <a:rect l="l" t="t" r="r" b="b"/>
            <a:pathLst>
              <a:path w="7374519" h="7374519">
                <a:moveTo>
                  <a:pt x="0" y="0"/>
                </a:moveTo>
                <a:lnTo>
                  <a:pt x="7374519" y="0"/>
                </a:lnTo>
                <a:lnTo>
                  <a:pt x="7374519" y="7374518"/>
                </a:lnTo>
                <a:lnTo>
                  <a:pt x="0" y="73745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066BBC6F-F28A-E52E-45B8-D439F972BBF6}"/>
              </a:ext>
            </a:extLst>
          </p:cNvPr>
          <p:cNvGrpSpPr/>
          <p:nvPr/>
        </p:nvGrpSpPr>
        <p:grpSpPr>
          <a:xfrm>
            <a:off x="7551828" y="1714003"/>
            <a:ext cx="3812003" cy="3812003"/>
            <a:chOff x="0" y="0"/>
            <a:chExt cx="812800" cy="812800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F1F1B4BE-6466-E33B-699A-62A181D0EE3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t="-2015" b="-2015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14" name="Freeform 12">
            <a:extLst>
              <a:ext uri="{FF2B5EF4-FFF2-40B4-BE49-F238E27FC236}">
                <a16:creationId xmlns:a16="http://schemas.microsoft.com/office/drawing/2014/main" id="{63B25BA9-C8FC-6C37-A2B0-65EE6E911257}"/>
              </a:ext>
            </a:extLst>
          </p:cNvPr>
          <p:cNvSpPr/>
          <p:nvPr/>
        </p:nvSpPr>
        <p:spPr>
          <a:xfrm>
            <a:off x="7827667" y="687117"/>
            <a:ext cx="581699" cy="389739"/>
          </a:xfrm>
          <a:custGeom>
            <a:avLst/>
            <a:gdLst/>
            <a:ahLst/>
            <a:cxnLst/>
            <a:rect l="l" t="t" r="r" b="b"/>
            <a:pathLst>
              <a:path w="872549" h="584608">
                <a:moveTo>
                  <a:pt x="0" y="0"/>
                </a:moveTo>
                <a:lnTo>
                  <a:pt x="872549" y="0"/>
                </a:lnTo>
                <a:lnTo>
                  <a:pt x="872549" y="584607"/>
                </a:lnTo>
                <a:lnTo>
                  <a:pt x="0" y="5846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C6714CBD-BFAC-4E70-4BAE-5799F65B7DDB}"/>
              </a:ext>
            </a:extLst>
          </p:cNvPr>
          <p:cNvSpPr/>
          <p:nvPr/>
        </p:nvSpPr>
        <p:spPr>
          <a:xfrm>
            <a:off x="4668281" y="3449802"/>
            <a:ext cx="1720850" cy="946150"/>
          </a:xfrm>
          <a:custGeom>
            <a:avLst/>
            <a:gdLst/>
            <a:ahLst/>
            <a:cxnLst/>
            <a:rect l="l" t="t" r="r" b="b"/>
            <a:pathLst>
              <a:path w="2581275" h="1419225">
                <a:moveTo>
                  <a:pt x="0" y="0"/>
                </a:moveTo>
                <a:lnTo>
                  <a:pt x="2581275" y="0"/>
                </a:lnTo>
                <a:lnTo>
                  <a:pt x="2581275" y="1419224"/>
                </a:lnTo>
                <a:lnTo>
                  <a:pt x="0" y="14192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991" t="-8253" r="-3281" b="-7182"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5443D1-2A36-F141-0C55-A1CBD979C5E4}"/>
              </a:ext>
            </a:extLst>
          </p:cNvPr>
          <p:cNvSpPr txBox="1"/>
          <p:nvPr/>
        </p:nvSpPr>
        <p:spPr>
          <a:xfrm>
            <a:off x="734741" y="2419691"/>
            <a:ext cx="737839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5D5D5D"/>
                </a:solidFill>
                <a:latin typeface="Calibri"/>
                <a:ea typeface="Calibri"/>
                <a:cs typeface="Calibri"/>
              </a:rPr>
              <a:t>Collaboration for Aesthetic Sustainability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4CBFDD-399A-A6E2-DFD2-794E1A99FD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7935" y="2691966"/>
            <a:ext cx="2490439" cy="24439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D11B6B-495A-A29A-CFED-51E5582529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9383" y="3581625"/>
            <a:ext cx="593106" cy="673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E4D2D3-37C2-A811-6491-BFBC3E1EEC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5802" y="879158"/>
            <a:ext cx="1026795" cy="10356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63D31-446F-FE29-90B6-117717950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4ACBCE-C0E8-4239-4C32-A6469CE0CD62}"/>
              </a:ext>
            </a:extLst>
          </p:cNvPr>
          <p:cNvSpPr txBox="1"/>
          <p:nvPr/>
        </p:nvSpPr>
        <p:spPr>
          <a:xfrm>
            <a:off x="751840" y="767080"/>
            <a:ext cx="6096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2800" b="1" dirty="0">
                <a:solidFill>
                  <a:srgbClr val="5D5D5D"/>
                </a:solidFill>
                <a:latin typeface="Calibri"/>
                <a:ea typeface="Calibri"/>
                <a:cs typeface="Calibri"/>
              </a:rPr>
              <a:t>Objectives</a:t>
            </a:r>
            <a:endParaRPr lang="en-US" dirty="0">
              <a:cs typeface="Arial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4657D880-EA5C-54E4-90DD-92880E1FFCFC}"/>
              </a:ext>
            </a:extLst>
          </p:cNvPr>
          <p:cNvSpPr txBox="1"/>
          <p:nvPr/>
        </p:nvSpPr>
        <p:spPr>
          <a:xfrm>
            <a:off x="649535" y="1715932"/>
            <a:ext cx="7018718" cy="5971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3885" lvl="1" indent="-301625">
              <a:lnSpc>
                <a:spcPts val="3900"/>
              </a:lnSpc>
              <a:buFont typeface="Arial"/>
              <a:buChar char="•"/>
            </a:pPr>
            <a:r>
              <a:rPr lang="zh-TW" altLang="en-US" sz="2000" b="1">
                <a:solidFill>
                  <a:srgbClr val="5D5D5D"/>
                </a:solidFill>
                <a:latin typeface="Calibri"/>
                <a:ea typeface="+mn-lt"/>
                <a:cs typeface="+mn-lt"/>
                <a:sym typeface="Aileron Bold"/>
              </a:rPr>
              <a:t>Upcycle materials into aesthetically valuable products</a:t>
            </a:r>
            <a:endParaRPr lang="zh-TW" altLang="en-US" sz="2000" b="1">
              <a:solidFill>
                <a:srgbClr val="5D5D5D"/>
              </a:solidFill>
              <a:latin typeface="Calibri"/>
              <a:ea typeface="+mn-lt"/>
              <a:cs typeface="+mn-lt"/>
            </a:endParaRPr>
          </a:p>
          <a:p>
            <a:pPr marL="603885" lvl="1" indent="-301625">
              <a:lnSpc>
                <a:spcPts val="3900"/>
              </a:lnSpc>
              <a:buFont typeface="Arial"/>
              <a:buChar char="•"/>
            </a:pPr>
            <a:r>
              <a:rPr lang="zh-TW" altLang="en-US" sz="2000" b="1">
                <a:solidFill>
                  <a:srgbClr val="5D5D5D"/>
                </a:solidFill>
                <a:latin typeface="Calibri"/>
                <a:ea typeface="Aileron Bold"/>
                <a:cs typeface="Arial"/>
              </a:rPr>
              <a:t>Introduce upcycled products as educational tools in schools </a:t>
            </a:r>
            <a:endParaRPr lang="zh-TW" altLang="en-US" sz="2000" b="1" dirty="0">
              <a:solidFill>
                <a:srgbClr val="5D5D5D"/>
              </a:solidFill>
              <a:latin typeface="Calibri"/>
              <a:ea typeface="Aileron Bold"/>
              <a:cs typeface="Arial"/>
            </a:endParaRPr>
          </a:p>
          <a:p>
            <a:pPr marL="603885" lvl="1" indent="-301625">
              <a:lnSpc>
                <a:spcPts val="3900"/>
              </a:lnSpc>
              <a:buFont typeface="Arial"/>
              <a:buChar char="•"/>
            </a:pPr>
            <a:r>
              <a:rPr lang="zh-TW" altLang="en-US" sz="2000" b="1">
                <a:solidFill>
                  <a:srgbClr val="5D5D5D"/>
                </a:solidFill>
                <a:latin typeface="Calibri"/>
                <a:ea typeface="Aileron Bold"/>
                <a:cs typeface="Arial"/>
              </a:rPr>
              <a:t>Expand recycling points to include property management facilities</a:t>
            </a:r>
            <a:endParaRPr lang="zh-TW" altLang="en-US" sz="2000" b="1">
              <a:solidFill>
                <a:srgbClr val="5D5D5D"/>
              </a:solidFill>
              <a:latin typeface="Calibri"/>
              <a:ea typeface="+mn-lt"/>
              <a:cs typeface="+mn-lt"/>
            </a:endParaRPr>
          </a:p>
          <a:p>
            <a:pPr marL="603885" lvl="1" indent="-301625">
              <a:lnSpc>
                <a:spcPts val="3900"/>
              </a:lnSpc>
              <a:buFont typeface="Arial"/>
              <a:buChar char="•"/>
            </a:pPr>
            <a:r>
              <a:rPr lang="zh-TW" altLang="en-US" sz="2000" b="1">
                <a:solidFill>
                  <a:srgbClr val="5D5D5D"/>
                </a:solidFill>
                <a:latin typeface="Calibri"/>
                <a:ea typeface="+mn-lt"/>
                <a:cs typeface="+mn-lt"/>
              </a:rPr>
              <a:t>Encourage collaboration with other Rotary Clubs</a:t>
            </a:r>
          </a:p>
          <a:p>
            <a:pPr marL="603885" lvl="1" indent="-301625">
              <a:lnSpc>
                <a:spcPts val="3900"/>
              </a:lnSpc>
              <a:buFont typeface="Arial"/>
              <a:buChar char="•"/>
            </a:pPr>
            <a:endParaRPr lang="zh-TW" altLang="en-US" sz="2000" b="1" dirty="0">
              <a:solidFill>
                <a:srgbClr val="5D5D5D"/>
              </a:solidFill>
              <a:latin typeface="Calibri"/>
              <a:ea typeface="+mn-lt"/>
              <a:cs typeface="+mn-lt"/>
            </a:endParaRPr>
          </a:p>
          <a:p>
            <a:pPr marL="603885" lvl="1" indent="-301625">
              <a:lnSpc>
                <a:spcPts val="3900"/>
              </a:lnSpc>
              <a:buFont typeface="Arial"/>
              <a:buChar char="•"/>
            </a:pPr>
            <a:endParaRPr lang="zh-TW" altLang="en-US" sz="2000" b="1" dirty="0">
              <a:solidFill>
                <a:srgbClr val="5D5D5D"/>
              </a:solidFill>
              <a:latin typeface="Calibri"/>
              <a:ea typeface="+mn-lt"/>
              <a:cs typeface="+mn-lt"/>
            </a:endParaRPr>
          </a:p>
          <a:p>
            <a:pPr marL="302260" lvl="1">
              <a:lnSpc>
                <a:spcPts val="3900"/>
              </a:lnSpc>
            </a:pPr>
            <a:endParaRPr lang="zh-TW" altLang="en-US" sz="2000" b="1" dirty="0">
              <a:solidFill>
                <a:srgbClr val="5D5D5D"/>
              </a:solidFill>
              <a:latin typeface="Calibri"/>
              <a:ea typeface="+mn-lt"/>
              <a:cs typeface="+mn-lt"/>
            </a:endParaRPr>
          </a:p>
          <a:p>
            <a:pPr marL="603885" lvl="1" indent="-301625">
              <a:lnSpc>
                <a:spcPts val="3900"/>
              </a:lnSpc>
              <a:buFont typeface="Arial"/>
              <a:buChar char="•"/>
            </a:pPr>
            <a:endParaRPr lang="en-US" altLang="zh-TW" sz="2750" b="1" dirty="0">
              <a:solidFill>
                <a:srgbClr val="5D5D5D"/>
              </a:solidFill>
              <a:latin typeface="Calibri"/>
              <a:ea typeface="Aileron Bold"/>
              <a:cs typeface="Aileron Bold"/>
            </a:endParaRPr>
          </a:p>
          <a:p>
            <a:pPr marL="603885" lvl="1" indent="-301625" algn="l">
              <a:lnSpc>
                <a:spcPts val="3900"/>
              </a:lnSpc>
              <a:buFont typeface="Arial"/>
              <a:buChar char="•"/>
            </a:pPr>
            <a:endParaRPr lang="en-US" altLang="zh-TW" sz="2799" b="1" dirty="0">
              <a:solidFill>
                <a:srgbClr val="5D5D5D"/>
              </a:solidFill>
              <a:latin typeface="Aileron Bold"/>
              <a:ea typeface="Aileron Bold"/>
              <a:cs typeface="Aileron Bold"/>
            </a:endParaRPr>
          </a:p>
          <a:p>
            <a:pPr marL="603885" lvl="1" indent="-301625" algn="l">
              <a:lnSpc>
                <a:spcPts val="3900"/>
              </a:lnSpc>
              <a:buFont typeface="Arial"/>
              <a:buChar char="•"/>
            </a:pPr>
            <a:endParaRPr lang="en-US" altLang="zh-TW" sz="2750" b="1" dirty="0">
              <a:solidFill>
                <a:srgbClr val="5D5D5D"/>
              </a:solidFill>
              <a:latin typeface="Aileron Bold"/>
              <a:ea typeface="Aileron Bold"/>
              <a:cs typeface="Aileron Bold"/>
            </a:endParaRPr>
          </a:p>
          <a:p>
            <a:pPr>
              <a:lnSpc>
                <a:spcPts val="3900"/>
              </a:lnSpc>
            </a:pPr>
            <a:endParaRPr lang="en-US" sz="2799" b="1" dirty="0">
              <a:solidFill>
                <a:srgbClr val="5D5D5D"/>
              </a:solidFill>
              <a:latin typeface="Aileron Bold"/>
              <a:ea typeface="Aileron Bold"/>
              <a:cs typeface="Aileron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26561-1DF1-5BFF-9456-1B2670D04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802" y="696278"/>
            <a:ext cx="1341755" cy="1431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089BCC-BFF5-8A1A-F3BC-C3A4D001FAD7}"/>
              </a:ext>
            </a:extLst>
          </p:cNvPr>
          <p:cNvSpPr txBox="1"/>
          <p:nvPr/>
        </p:nvSpPr>
        <p:spPr>
          <a:xfrm>
            <a:off x="9804399" y="1021080"/>
            <a:ext cx="135128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2400" b="1" dirty="0">
                <a:solidFill>
                  <a:schemeClr val="accent3">
                    <a:lumMod val="49000"/>
                  </a:schemeClr>
                </a:solidFill>
                <a:latin typeface="Viner Hand ITC"/>
                <a:ea typeface="Calibri"/>
                <a:cs typeface="Calibri"/>
              </a:rPr>
              <a:t>Waste </a:t>
            </a:r>
            <a:endParaRPr lang="en-US" sz="2400">
              <a:solidFill>
                <a:schemeClr val="accent3">
                  <a:lumMod val="49000"/>
                </a:schemeClr>
              </a:solidFill>
              <a:latin typeface="Viner Hand ITC"/>
              <a:ea typeface="微软雅黑"/>
              <a:cs typeface="Arial"/>
            </a:endParaRPr>
          </a:p>
          <a:p>
            <a:pPr algn="ctr"/>
            <a:r>
              <a:rPr lang="en-US" altLang="zh-TW" sz="2400" b="1" dirty="0">
                <a:solidFill>
                  <a:schemeClr val="accent3">
                    <a:lumMod val="49000"/>
                  </a:schemeClr>
                </a:solidFill>
                <a:latin typeface="Viner Hand ITC"/>
                <a:ea typeface="Calibri"/>
                <a:cs typeface="Calibri"/>
              </a:rPr>
              <a:t>Reborn</a:t>
            </a:r>
            <a:endParaRPr lang="en-US" sz="2400">
              <a:solidFill>
                <a:schemeClr val="accent3">
                  <a:lumMod val="49000"/>
                </a:schemeClr>
              </a:solidFill>
              <a:latin typeface="Viner Hand ITC"/>
              <a:cs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9C3D7D-6712-AAC0-3491-786231F39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225" y="2333965"/>
            <a:ext cx="2528276" cy="3324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81CC4E-7F70-4BFD-8473-58D0E821B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935" y="4392513"/>
            <a:ext cx="2280285" cy="17068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A7E6F7-EEF8-36C3-60A3-4A3F72D8D8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95" t="24138" r="3885" b="16209"/>
          <a:stretch>
            <a:fillRect/>
          </a:stretch>
        </p:blipFill>
        <p:spPr>
          <a:xfrm>
            <a:off x="2907665" y="4392513"/>
            <a:ext cx="3470586" cy="17424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5A7ACE-FD66-B750-8786-36802892D0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3750" y="1727200"/>
            <a:ext cx="1348821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0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26291-4390-0428-76EA-099F30083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D3AB00-D60A-885D-8F8A-C1853DB2EA71}"/>
              </a:ext>
            </a:extLst>
          </p:cNvPr>
          <p:cNvSpPr txBox="1"/>
          <p:nvPr/>
        </p:nvSpPr>
        <p:spPr>
          <a:xfrm>
            <a:off x="751840" y="767080"/>
            <a:ext cx="6096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2800" b="1" dirty="0">
                <a:solidFill>
                  <a:srgbClr val="5D5D5D"/>
                </a:solidFill>
                <a:latin typeface="Calibri"/>
                <a:ea typeface="Calibri"/>
                <a:cs typeface="Calibri"/>
              </a:rPr>
              <a:t>Why Partner with Crown Gas Stoves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C1E84CE9-6B69-B0A4-A756-5438D38EAD09}"/>
              </a:ext>
            </a:extLst>
          </p:cNvPr>
          <p:cNvSpPr txBox="1"/>
          <p:nvPr/>
        </p:nvSpPr>
        <p:spPr>
          <a:xfrm>
            <a:off x="568255" y="1695612"/>
            <a:ext cx="7404798" cy="3470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3885" lvl="1" indent="-301625">
              <a:lnSpc>
                <a:spcPts val="3900"/>
              </a:lnSpc>
              <a:buFont typeface="Arial"/>
              <a:buChar char="•"/>
            </a:pPr>
            <a:r>
              <a:rPr lang="zh-TW" altLang="en-US" sz="2000" b="1">
                <a:solidFill>
                  <a:srgbClr val="5D5D5D"/>
                </a:solidFill>
                <a:latin typeface="Calibri"/>
                <a:ea typeface="+mn-lt"/>
                <a:cs typeface="+mn-lt"/>
                <a:sym typeface="Aileron Bold"/>
              </a:rPr>
              <a:t>Established in 1979 with a long-standing history</a:t>
            </a:r>
            <a:endParaRPr lang="zh-TW" altLang="en-US" sz="2000" b="1">
              <a:solidFill>
                <a:srgbClr val="5D5D5D"/>
              </a:solidFill>
              <a:latin typeface="Calibri"/>
              <a:ea typeface="+mn-lt"/>
              <a:cs typeface="+mn-lt"/>
            </a:endParaRPr>
          </a:p>
          <a:p>
            <a:pPr marL="603885" lvl="1" indent="-301625">
              <a:lnSpc>
                <a:spcPts val="3900"/>
              </a:lnSpc>
              <a:buFont typeface="Arial"/>
              <a:buChar char="•"/>
            </a:pPr>
            <a:r>
              <a:rPr lang="zh-TW" altLang="en-US" sz="2000" b="1">
                <a:solidFill>
                  <a:srgbClr val="5D5D5D"/>
                </a:solidFill>
                <a:latin typeface="Calibri"/>
                <a:ea typeface="Aileron Bold"/>
                <a:cs typeface="Arial"/>
              </a:rPr>
              <a:t>Strong and efficient logistics team</a:t>
            </a:r>
            <a:endParaRPr lang="zh-TW" altLang="en-US" sz="2000" b="1" dirty="0">
              <a:solidFill>
                <a:srgbClr val="5D5D5D"/>
              </a:solidFill>
              <a:latin typeface="Calibri"/>
              <a:ea typeface="Aileron Bold"/>
              <a:cs typeface="Arial"/>
            </a:endParaRPr>
          </a:p>
          <a:p>
            <a:pPr marL="603885" lvl="1" indent="-301625">
              <a:lnSpc>
                <a:spcPts val="3900"/>
              </a:lnSpc>
              <a:buFont typeface="Arial"/>
              <a:buChar char="•"/>
            </a:pPr>
            <a:r>
              <a:rPr lang="zh-TW" altLang="en-US" sz="2000" b="1">
                <a:solidFill>
                  <a:srgbClr val="5D5D5D"/>
                </a:solidFill>
                <a:latin typeface="Calibri"/>
                <a:ea typeface="+mn-lt"/>
                <a:cs typeface="+mn-lt"/>
              </a:rPr>
              <a:t>Multiple recycling points, including:</a:t>
            </a:r>
            <a:endParaRPr lang="zh-TW" altLang="en-US" sz="2000" b="1" dirty="0">
              <a:solidFill>
                <a:srgbClr val="5D5D5D"/>
              </a:solidFill>
              <a:latin typeface="Calibri"/>
              <a:ea typeface="+mn-lt"/>
              <a:cs typeface="+mn-lt"/>
            </a:endParaRPr>
          </a:p>
          <a:p>
            <a:pPr marL="603885" lvl="1" indent="-301625">
              <a:lnSpc>
                <a:spcPts val="3900"/>
              </a:lnSpc>
              <a:buFont typeface="Arial"/>
              <a:buChar char="•"/>
            </a:pPr>
            <a:endParaRPr lang="en-US" altLang="zh-TW" sz="2750" b="1" dirty="0">
              <a:solidFill>
                <a:srgbClr val="5D5D5D"/>
              </a:solidFill>
              <a:latin typeface="Calibri"/>
              <a:ea typeface="Aileron Bold"/>
              <a:cs typeface="Aileron Bold"/>
            </a:endParaRPr>
          </a:p>
          <a:p>
            <a:pPr marL="603885" lvl="1" indent="-301625" algn="l">
              <a:lnSpc>
                <a:spcPts val="3900"/>
              </a:lnSpc>
              <a:buFont typeface="Arial"/>
              <a:buChar char="•"/>
            </a:pPr>
            <a:endParaRPr lang="en-US" altLang="zh-TW" sz="2799" b="1" dirty="0">
              <a:solidFill>
                <a:srgbClr val="5D5D5D"/>
              </a:solidFill>
              <a:latin typeface="Aileron Bold"/>
              <a:ea typeface="Aileron Bold"/>
              <a:cs typeface="Aileron Bold"/>
            </a:endParaRPr>
          </a:p>
          <a:p>
            <a:pPr marL="603885" lvl="1" indent="-301625" algn="l">
              <a:lnSpc>
                <a:spcPts val="3900"/>
              </a:lnSpc>
              <a:buFont typeface="Arial"/>
              <a:buChar char="•"/>
            </a:pPr>
            <a:endParaRPr lang="en-US" altLang="zh-TW" sz="2750" b="1" dirty="0">
              <a:solidFill>
                <a:srgbClr val="5D5D5D"/>
              </a:solidFill>
              <a:latin typeface="Aileron Bold"/>
              <a:ea typeface="Aileron Bold"/>
              <a:cs typeface="Aileron Bold"/>
            </a:endParaRPr>
          </a:p>
          <a:p>
            <a:pPr>
              <a:lnSpc>
                <a:spcPts val="3900"/>
              </a:lnSpc>
            </a:pPr>
            <a:endParaRPr lang="en-US" sz="2799" b="1" dirty="0">
              <a:solidFill>
                <a:srgbClr val="5D5D5D"/>
              </a:solidFill>
              <a:latin typeface="Aileron Bold"/>
              <a:ea typeface="Aileron Bold"/>
              <a:cs typeface="Aileron Bold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9E59BD5-67FC-A0DF-4F42-C5BA746BC4F9}"/>
              </a:ext>
            </a:extLst>
          </p:cNvPr>
          <p:cNvSpPr txBox="1"/>
          <p:nvPr/>
        </p:nvSpPr>
        <p:spPr>
          <a:xfrm>
            <a:off x="883214" y="3290731"/>
            <a:ext cx="7404798" cy="3470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5160" lvl="1" indent="-342900">
              <a:lnSpc>
                <a:spcPts val="3900"/>
              </a:lnSpc>
              <a:buFont typeface="Wingdings"/>
              <a:buChar char="ü"/>
            </a:pPr>
            <a:r>
              <a:rPr lang="zh-TW" altLang="en-US" sz="2000" b="1">
                <a:solidFill>
                  <a:srgbClr val="5D5D5D"/>
                </a:solidFill>
                <a:latin typeface="Calibri"/>
                <a:ea typeface="+mn-lt"/>
                <a:cs typeface="+mn-lt"/>
                <a:sym typeface="Aileron Bold"/>
              </a:rPr>
              <a:t>Retail stores</a:t>
            </a:r>
            <a:endParaRPr lang="zh-TW" altLang="en-US" sz="2000" b="1">
              <a:solidFill>
                <a:srgbClr val="5D5D5D"/>
              </a:solidFill>
              <a:latin typeface="Calibri"/>
              <a:ea typeface="+mn-lt"/>
              <a:cs typeface="+mn-lt"/>
            </a:endParaRPr>
          </a:p>
          <a:p>
            <a:pPr marL="645160" lvl="1" indent="-342900">
              <a:lnSpc>
                <a:spcPts val="3900"/>
              </a:lnSpc>
              <a:buFont typeface="Wingdings"/>
              <a:buChar char="ü"/>
            </a:pPr>
            <a:r>
              <a:rPr lang="zh-TW" altLang="en-US" sz="2000" b="1">
                <a:solidFill>
                  <a:srgbClr val="5D5D5D"/>
                </a:solidFill>
                <a:latin typeface="Calibri"/>
                <a:ea typeface="Aileron Bold"/>
                <a:cs typeface="Arial"/>
              </a:rPr>
              <a:t>Distributors</a:t>
            </a:r>
          </a:p>
          <a:p>
            <a:pPr marL="645160" lvl="1" indent="-342900">
              <a:lnSpc>
                <a:spcPts val="3900"/>
              </a:lnSpc>
              <a:buFont typeface="Wingdings"/>
              <a:buChar char="ü"/>
            </a:pPr>
            <a:r>
              <a:rPr lang="zh-TW" altLang="en-US" sz="2000" b="1">
                <a:solidFill>
                  <a:srgbClr val="5D5D5D"/>
                </a:solidFill>
                <a:latin typeface="Calibri"/>
                <a:ea typeface="+mn-lt"/>
                <a:cs typeface="+mn-lt"/>
              </a:rPr>
              <a:t>Shell and Sinopec Gas Stations</a:t>
            </a:r>
          </a:p>
          <a:p>
            <a:pPr marL="759460" lvl="1" indent="-457200">
              <a:lnSpc>
                <a:spcPts val="3900"/>
              </a:lnSpc>
              <a:buFont typeface="Wingdings"/>
              <a:buChar char="ü"/>
            </a:pPr>
            <a:endParaRPr lang="en-US" altLang="zh-TW" sz="2750" b="1" dirty="0">
              <a:solidFill>
                <a:srgbClr val="5D5D5D"/>
              </a:solidFill>
              <a:latin typeface="Calibri"/>
              <a:ea typeface="Aileron Bold"/>
              <a:cs typeface="Aileron Bold"/>
            </a:endParaRPr>
          </a:p>
          <a:p>
            <a:pPr marL="759460" lvl="1" indent="-457200" algn="l">
              <a:lnSpc>
                <a:spcPts val="3900"/>
              </a:lnSpc>
              <a:buFont typeface="Wingdings"/>
              <a:buChar char="ü"/>
            </a:pPr>
            <a:endParaRPr lang="en-US" altLang="zh-TW" sz="2799" b="1" dirty="0">
              <a:solidFill>
                <a:srgbClr val="5D5D5D"/>
              </a:solidFill>
              <a:latin typeface="Aileron Bold"/>
              <a:ea typeface="Aileron Bold"/>
              <a:cs typeface="Aileron Bold"/>
            </a:endParaRPr>
          </a:p>
          <a:p>
            <a:pPr marL="759460" lvl="1" indent="-457200" algn="l">
              <a:lnSpc>
                <a:spcPts val="3900"/>
              </a:lnSpc>
              <a:buFont typeface="Wingdings"/>
              <a:buChar char="ü"/>
            </a:pPr>
            <a:endParaRPr lang="en-US" altLang="zh-TW" sz="2750" b="1" dirty="0">
              <a:solidFill>
                <a:srgbClr val="5D5D5D"/>
              </a:solidFill>
              <a:latin typeface="Aileron Bold"/>
              <a:ea typeface="Aileron Bold"/>
              <a:cs typeface="Aileron Bold"/>
            </a:endParaRPr>
          </a:p>
          <a:p>
            <a:pPr marL="457200" indent="-457200">
              <a:lnSpc>
                <a:spcPts val="3900"/>
              </a:lnSpc>
              <a:buFont typeface="Wingdings"/>
              <a:buChar char="ü"/>
            </a:pPr>
            <a:endParaRPr lang="en-US" sz="2799" b="1" dirty="0">
              <a:solidFill>
                <a:srgbClr val="5D5D5D"/>
              </a:solidFill>
              <a:latin typeface="Aileron Bold"/>
              <a:ea typeface="Aileron Bold"/>
              <a:cs typeface="Aileron 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3CE2E-F0DB-2396-EE08-4ED95F52C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247" y="2758711"/>
            <a:ext cx="3367638" cy="2790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FAF6D8-EF1C-1464-3024-1BD70E6E0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733" y="1725295"/>
            <a:ext cx="2360295" cy="3133090"/>
          </a:xfrm>
          <a:prstGeom prst="rect">
            <a:avLst/>
          </a:prstGeom>
        </p:spPr>
      </p:pic>
      <p:sp>
        <p:nvSpPr>
          <p:cNvPr id="10" name="Freeform 17">
            <a:extLst>
              <a:ext uri="{FF2B5EF4-FFF2-40B4-BE49-F238E27FC236}">
                <a16:creationId xmlns:a16="http://schemas.microsoft.com/office/drawing/2014/main" id="{D1829675-F489-2A18-4D3D-7E04E68E0EAB}"/>
              </a:ext>
            </a:extLst>
          </p:cNvPr>
          <p:cNvSpPr/>
          <p:nvPr/>
        </p:nvSpPr>
        <p:spPr>
          <a:xfrm>
            <a:off x="6436121" y="554202"/>
            <a:ext cx="1720850" cy="946150"/>
          </a:xfrm>
          <a:custGeom>
            <a:avLst/>
            <a:gdLst/>
            <a:ahLst/>
            <a:cxnLst/>
            <a:rect l="l" t="t" r="r" b="b"/>
            <a:pathLst>
              <a:path w="2581275" h="1419225">
                <a:moveTo>
                  <a:pt x="0" y="0"/>
                </a:moveTo>
                <a:lnTo>
                  <a:pt x="2581275" y="0"/>
                </a:lnTo>
                <a:lnTo>
                  <a:pt x="2581275" y="1419224"/>
                </a:lnTo>
                <a:lnTo>
                  <a:pt x="0" y="14192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991" t="-8253" r="-3281" b="-7182"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3BFBE7-CFAD-192A-E264-DC6AEEE45C10}"/>
              </a:ext>
            </a:extLst>
          </p:cNvPr>
          <p:cNvSpPr txBox="1"/>
          <p:nvPr/>
        </p:nvSpPr>
        <p:spPr>
          <a:xfrm>
            <a:off x="2570479" y="6040120"/>
            <a:ext cx="609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1400" b="1" dirty="0">
                <a:solidFill>
                  <a:srgbClr val="5D5D5D"/>
                </a:solidFill>
                <a:latin typeface="Calibri"/>
                <a:ea typeface="Calibri"/>
                <a:cs typeface="Calibri"/>
              </a:rPr>
              <a:t>Crown Gas Stoves (Holdings) Company Limited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83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3A5F5-1343-96EE-9713-FB23D41A9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CA5E20-54CF-C0DB-DDF4-DF5373AA4177}"/>
              </a:ext>
            </a:extLst>
          </p:cNvPr>
          <p:cNvSpPr txBox="1"/>
          <p:nvPr/>
        </p:nvSpPr>
        <p:spPr>
          <a:xfrm>
            <a:off x="751840" y="767080"/>
            <a:ext cx="6096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sz="2800" b="1" dirty="0">
                <a:solidFill>
                  <a:srgbClr val="5D5D5D"/>
                </a:solidFill>
                <a:latin typeface="Calibri"/>
                <a:ea typeface="Calibri"/>
                <a:cs typeface="Calibri"/>
              </a:rPr>
              <a:t>Recycling Materials</a:t>
            </a:r>
            <a:endParaRPr lang="en-US">
              <a:cs typeface="Arial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9908A0B4-C6AD-9A34-A523-0DC490980837}"/>
              </a:ext>
            </a:extLst>
          </p:cNvPr>
          <p:cNvSpPr txBox="1"/>
          <p:nvPr/>
        </p:nvSpPr>
        <p:spPr>
          <a:xfrm>
            <a:off x="649535" y="1715932"/>
            <a:ext cx="7404798" cy="4971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3885" lvl="1" indent="-301625">
              <a:lnSpc>
                <a:spcPts val="3900"/>
              </a:lnSpc>
              <a:buFont typeface="Arial"/>
              <a:buChar char="•"/>
            </a:pPr>
            <a:r>
              <a:rPr lang="zh-TW" altLang="en-US" sz="2000" b="1">
                <a:solidFill>
                  <a:srgbClr val="5D5D5D"/>
                </a:solidFill>
                <a:latin typeface="Calibri"/>
                <a:ea typeface="+mn-lt"/>
                <a:cs typeface="+mn-lt"/>
                <a:sym typeface="Aileron Bold"/>
              </a:rPr>
              <a:t>Butane Cartridges (for hotpot use) </a:t>
            </a:r>
            <a:endParaRPr lang="zh-TW" altLang="en-US" sz="2000" b="1">
              <a:solidFill>
                <a:srgbClr val="5D5D5D"/>
              </a:solidFill>
              <a:latin typeface="Calibri"/>
              <a:ea typeface="+mn-lt"/>
              <a:cs typeface="+mn-lt"/>
            </a:endParaRPr>
          </a:p>
          <a:p>
            <a:pPr marL="603885" lvl="1" indent="-301625">
              <a:lnSpc>
                <a:spcPts val="3900"/>
              </a:lnSpc>
              <a:buFont typeface="Arial"/>
              <a:buChar char="•"/>
            </a:pPr>
            <a:r>
              <a:rPr lang="zh-TW" altLang="en-US" sz="2000" b="1">
                <a:solidFill>
                  <a:srgbClr val="5D5D5D"/>
                </a:solidFill>
                <a:latin typeface="Calibri"/>
                <a:ea typeface="Aileron Bold"/>
                <a:cs typeface="Arial"/>
              </a:rPr>
              <a:t>Gas Stoves </a:t>
            </a:r>
            <a:endParaRPr lang="zh-TW" altLang="en-US" sz="2000" b="1" dirty="0">
              <a:solidFill>
                <a:srgbClr val="5D5D5D"/>
              </a:solidFill>
              <a:latin typeface="Calibri"/>
              <a:ea typeface="Aileron Bold"/>
              <a:cs typeface="Arial"/>
            </a:endParaRPr>
          </a:p>
          <a:p>
            <a:pPr marL="603885" lvl="1" indent="-301625">
              <a:lnSpc>
                <a:spcPts val="3900"/>
              </a:lnSpc>
              <a:buFont typeface="Arial"/>
              <a:buChar char="•"/>
            </a:pPr>
            <a:r>
              <a:rPr lang="zh-TW" altLang="en-US" sz="2000" b="1">
                <a:solidFill>
                  <a:srgbClr val="5D5D5D"/>
                </a:solidFill>
                <a:latin typeface="Calibri"/>
                <a:ea typeface="Aileron Bold"/>
                <a:cs typeface="Arial"/>
              </a:rPr>
              <a:t>Glass Bottles</a:t>
            </a:r>
          </a:p>
          <a:p>
            <a:pPr marL="603885" lvl="1" indent="-301625">
              <a:lnSpc>
                <a:spcPts val="3900"/>
              </a:lnSpc>
              <a:buFont typeface="Arial"/>
              <a:buChar char="•"/>
            </a:pPr>
            <a:r>
              <a:rPr lang="zh-TW" altLang="en-US" sz="2000" b="1">
                <a:solidFill>
                  <a:srgbClr val="5D5D5D"/>
                </a:solidFill>
                <a:latin typeface="Calibri"/>
                <a:ea typeface="+mn-lt"/>
                <a:cs typeface="+mn-lt"/>
              </a:rPr>
              <a:t>Plastic Bottles</a:t>
            </a:r>
            <a:endParaRPr lang="zh-TW" altLang="en-US" sz="2000" b="1" dirty="0">
              <a:solidFill>
                <a:srgbClr val="5D5D5D"/>
              </a:solidFill>
              <a:latin typeface="Calibri"/>
              <a:ea typeface="+mn-lt"/>
              <a:cs typeface="+mn-lt"/>
            </a:endParaRPr>
          </a:p>
          <a:p>
            <a:pPr marL="603885" lvl="1" indent="-301625">
              <a:lnSpc>
                <a:spcPts val="3900"/>
              </a:lnSpc>
              <a:buFont typeface="Arial"/>
              <a:buChar char="•"/>
            </a:pPr>
            <a:r>
              <a:rPr lang="zh-TW" altLang="en-US" sz="2000" b="1">
                <a:solidFill>
                  <a:srgbClr val="5D5D5D"/>
                </a:solidFill>
                <a:latin typeface="Calibri"/>
                <a:ea typeface="+mn-lt"/>
                <a:cs typeface="+mn-lt"/>
              </a:rPr>
              <a:t>Coffee Grounds</a:t>
            </a:r>
            <a:endParaRPr lang="zh-TW" altLang="en-US" sz="2000" b="1" dirty="0">
              <a:solidFill>
                <a:srgbClr val="5D5D5D"/>
              </a:solidFill>
              <a:latin typeface="Calibri"/>
              <a:ea typeface="+mn-lt"/>
              <a:cs typeface="+mn-lt"/>
            </a:endParaRPr>
          </a:p>
          <a:p>
            <a:pPr marL="302260" lvl="1">
              <a:lnSpc>
                <a:spcPts val="3900"/>
              </a:lnSpc>
            </a:pPr>
            <a:endParaRPr lang="zh-TW" altLang="en-US" sz="2000" b="1" dirty="0">
              <a:solidFill>
                <a:srgbClr val="5D5D5D"/>
              </a:solidFill>
              <a:latin typeface="Calibri"/>
              <a:ea typeface="+mn-lt"/>
              <a:cs typeface="+mn-lt"/>
            </a:endParaRPr>
          </a:p>
          <a:p>
            <a:pPr marL="603885" lvl="1" indent="-301625">
              <a:lnSpc>
                <a:spcPts val="3900"/>
              </a:lnSpc>
              <a:buFont typeface="Arial"/>
              <a:buChar char="•"/>
            </a:pPr>
            <a:endParaRPr lang="en-US" altLang="zh-TW" sz="2750" b="1" dirty="0">
              <a:solidFill>
                <a:srgbClr val="5D5D5D"/>
              </a:solidFill>
              <a:latin typeface="Calibri"/>
              <a:ea typeface="Aileron Bold"/>
              <a:cs typeface="Aileron Bold"/>
            </a:endParaRPr>
          </a:p>
          <a:p>
            <a:pPr marL="603885" lvl="1" indent="-301625" algn="l">
              <a:lnSpc>
                <a:spcPts val="3900"/>
              </a:lnSpc>
              <a:buFont typeface="Arial"/>
              <a:buChar char="•"/>
            </a:pPr>
            <a:endParaRPr lang="en-US" altLang="zh-TW" sz="2799" b="1" dirty="0">
              <a:solidFill>
                <a:srgbClr val="5D5D5D"/>
              </a:solidFill>
              <a:latin typeface="Aileron Bold"/>
              <a:ea typeface="Aileron Bold"/>
              <a:cs typeface="Aileron Bold"/>
            </a:endParaRPr>
          </a:p>
          <a:p>
            <a:pPr marL="603885" lvl="1" indent="-301625" algn="l">
              <a:lnSpc>
                <a:spcPts val="3900"/>
              </a:lnSpc>
              <a:buFont typeface="Arial"/>
              <a:buChar char="•"/>
            </a:pPr>
            <a:endParaRPr lang="en-US" altLang="zh-TW" sz="2750" b="1" dirty="0">
              <a:solidFill>
                <a:srgbClr val="5D5D5D"/>
              </a:solidFill>
              <a:latin typeface="Aileron Bold"/>
              <a:ea typeface="Aileron Bold"/>
              <a:cs typeface="Aileron Bold"/>
            </a:endParaRPr>
          </a:p>
          <a:p>
            <a:pPr>
              <a:lnSpc>
                <a:spcPts val="3900"/>
              </a:lnSpc>
            </a:pPr>
            <a:endParaRPr lang="en-US" sz="2799" b="1" dirty="0">
              <a:solidFill>
                <a:srgbClr val="5D5D5D"/>
              </a:solidFill>
              <a:latin typeface="Aileron Bold"/>
              <a:ea typeface="Aileron Bold"/>
              <a:cs typeface="Aileron 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8C0311-D111-04DB-FD8E-EC846BC5B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580" y="1714182"/>
            <a:ext cx="2026920" cy="2047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654E2F-4666-6CC8-E474-ECC5E654C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830" y="3680460"/>
            <a:ext cx="3390900" cy="226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ACB398-16DE-5D1F-63F1-B0F5D6C82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348" y="634683"/>
            <a:ext cx="1266825" cy="7829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1C502B-70BE-4857-762A-7B41EDC5D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1940" y="4114800"/>
            <a:ext cx="2179320" cy="1422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92B45A-F2EE-2595-5D6F-64DDAE8F59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7023" y="1785938"/>
            <a:ext cx="1458595" cy="1894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EF17E3-52F9-853D-AB22-43F8425E06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8130" y="1714500"/>
            <a:ext cx="2512060" cy="189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6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23AF6-B0DC-B9B6-5791-47AF1BD27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4C3564-8B5D-417F-CC58-1E418D0CA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55" y="2000049"/>
            <a:ext cx="3039312" cy="2273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3D19C8-1768-25AA-648B-111B7B3B8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788" y="1754118"/>
            <a:ext cx="2642127" cy="19787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6C3CFE-523E-C9A4-6619-4F0BB2010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3859" y="2055711"/>
            <a:ext cx="3029880" cy="2166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A36CE7-DA97-70A9-602B-42E0C6941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395" y="4282874"/>
            <a:ext cx="2314978" cy="1749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7559EE-C280-D2C1-AF47-CC7C20696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2197" y="3798927"/>
            <a:ext cx="2642561" cy="1976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73F83A-F8F3-5599-1928-6F750B77D1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3751" y="4328252"/>
            <a:ext cx="2491059" cy="1879260"/>
          </a:xfrm>
          <a:prstGeom prst="rect">
            <a:avLst/>
          </a:prstGeom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A2175C7C-3EAB-F377-4B80-D0EBDCF76551}"/>
              </a:ext>
            </a:extLst>
          </p:cNvPr>
          <p:cNvSpPr txBox="1"/>
          <p:nvPr/>
        </p:nvSpPr>
        <p:spPr>
          <a:xfrm>
            <a:off x="923566" y="546090"/>
            <a:ext cx="10133859" cy="579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885"/>
              </a:lnSpc>
            </a:pPr>
            <a:r>
              <a:rPr lang="zh-TW" altLang="en-US" sz="2800" b="1">
                <a:solidFill>
                  <a:srgbClr val="5D5D5D"/>
                </a:solidFill>
                <a:latin typeface="Calibri"/>
                <a:cs typeface="Calibri"/>
              </a:rPr>
              <a:t>Aesthetic Sustainability</a:t>
            </a:r>
            <a:endParaRPr lang="en-US" altLang="zh-TW" sz="2800" b="1">
              <a:solidFill>
                <a:srgbClr val="5D5D5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67138ED1-5C2D-3CE2-42AC-70E32593A16A}"/>
              </a:ext>
            </a:extLst>
          </p:cNvPr>
          <p:cNvSpPr txBox="1"/>
          <p:nvPr/>
        </p:nvSpPr>
        <p:spPr>
          <a:xfrm>
            <a:off x="700335" y="1086012"/>
            <a:ext cx="7404798" cy="1300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3885" lvl="1" indent="-301625">
              <a:lnSpc>
                <a:spcPct val="150000"/>
              </a:lnSpc>
              <a:buFont typeface="Arial"/>
              <a:buChar char="•"/>
            </a:pPr>
            <a:r>
              <a:rPr lang="zh-TW" altLang="en-US" b="1">
                <a:solidFill>
                  <a:srgbClr val="5D5D5D"/>
                </a:solidFill>
                <a:latin typeface="Calibri"/>
                <a:ea typeface="+mn-lt"/>
                <a:cs typeface="+mn-lt"/>
                <a:sym typeface="Aileron Bold"/>
              </a:rPr>
              <a:t>Combining aesthetics with functionality </a:t>
            </a:r>
            <a:endParaRPr lang="zh-TW" altLang="en-US" b="1">
              <a:solidFill>
                <a:srgbClr val="5D5D5D"/>
              </a:solidFill>
              <a:latin typeface="Calibri"/>
              <a:ea typeface="+mn-lt"/>
              <a:cs typeface="+mn-lt"/>
            </a:endParaRPr>
          </a:p>
          <a:p>
            <a:pPr marL="603885" lvl="1" indent="-301625">
              <a:lnSpc>
                <a:spcPct val="150000"/>
              </a:lnSpc>
              <a:buFont typeface="Arial"/>
              <a:buChar char="•"/>
            </a:pPr>
            <a:r>
              <a:rPr lang="zh-TW" altLang="en-US" b="1">
                <a:solidFill>
                  <a:srgbClr val="5D5D5D"/>
                </a:solidFill>
                <a:latin typeface="Calibri"/>
                <a:ea typeface="+mn-lt"/>
                <a:cs typeface="Arial"/>
              </a:rPr>
              <a:t>Pet Supplies &amp; Artistic Items</a:t>
            </a:r>
          </a:p>
          <a:p>
            <a:pPr>
              <a:lnSpc>
                <a:spcPts val="3900"/>
              </a:lnSpc>
            </a:pPr>
            <a:endParaRPr lang="en-US" sz="2799" b="1" dirty="0">
              <a:solidFill>
                <a:srgbClr val="5D5D5D"/>
              </a:solidFill>
              <a:latin typeface="Aileron Bold"/>
              <a:ea typeface="+mn-lt"/>
              <a:cs typeface="Arial"/>
            </a:endParaRPr>
          </a:p>
        </p:txBody>
      </p:sp>
      <p:pic>
        <p:nvPicPr>
          <p:cNvPr id="13" name="圖片 19">
            <a:extLst>
              <a:ext uri="{FF2B5EF4-FFF2-40B4-BE49-F238E27FC236}">
                <a16:creationId xmlns:a16="http://schemas.microsoft.com/office/drawing/2014/main" id="{414D5FF5-2B92-F005-1B15-395244AAF7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229" y="834922"/>
            <a:ext cx="1062424" cy="10624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020CB1-B219-1048-BF46-42B6659119D5}"/>
              </a:ext>
            </a:extLst>
          </p:cNvPr>
          <p:cNvSpPr txBox="1"/>
          <p:nvPr/>
        </p:nvSpPr>
        <p:spPr>
          <a:xfrm>
            <a:off x="6817359" y="1122680"/>
            <a:ext cx="333248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accent3">
                    <a:lumMod val="49000"/>
                  </a:schemeClr>
                </a:solidFill>
                <a:latin typeface="Viner Hand ITC"/>
                <a:ea typeface="Calibri"/>
                <a:cs typeface="Calibri"/>
              </a:rPr>
              <a:t>ECO</a:t>
            </a:r>
            <a:endParaRPr lang="en-US" sz="2000" err="1">
              <a:solidFill>
                <a:schemeClr val="accent3">
                  <a:lumMod val="49000"/>
                </a:schemeClr>
              </a:solidFill>
              <a:latin typeface="Arial"/>
              <a:ea typeface="微软雅黑"/>
              <a:cs typeface="Arial"/>
            </a:endParaRPr>
          </a:p>
          <a:p>
            <a:pPr algn="ctr"/>
            <a:r>
              <a:rPr lang="en-US" altLang="zh-TW" sz="2000" b="1" dirty="0">
                <a:solidFill>
                  <a:schemeClr val="accent3">
                    <a:lumMod val="49000"/>
                  </a:schemeClr>
                </a:solidFill>
                <a:latin typeface="Viner Hand ITC"/>
                <a:ea typeface="Calibri"/>
                <a:cs typeface="Calibri"/>
              </a:rPr>
              <a:t> TRANSFORMATION</a:t>
            </a:r>
            <a:endParaRPr lang="en-US" sz="2000" dirty="0">
              <a:solidFill>
                <a:schemeClr val="accent3">
                  <a:lumMod val="49000"/>
                </a:schemeClr>
              </a:solidFill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416E0B-4DE6-C3C8-29EE-98884140599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5420" t="14948" r="10349" b="11856"/>
          <a:stretch>
            <a:fillRect/>
          </a:stretch>
        </p:blipFill>
        <p:spPr>
          <a:xfrm>
            <a:off x="9346084" y="4290911"/>
            <a:ext cx="1959046" cy="144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4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36D45-2AF4-2317-56BB-123C5CDFD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5ED277-1242-3E70-E7A4-527E7CC42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640" y="2118360"/>
            <a:ext cx="2458720" cy="24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491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Annie Wong</dc:creator>
  <cp:lastModifiedBy>顏景新 Alviss</cp:lastModifiedBy>
  <cp:revision>1179</cp:revision>
  <dcterms:created xsi:type="dcterms:W3CDTF">2019-06-19T02:08:00Z</dcterms:created>
  <dcterms:modified xsi:type="dcterms:W3CDTF">2025-10-13T05:03:26Z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2F9E3FA7791543BB89BC4C1108A6F7FB_13</vt:lpwstr>
  </property>
</Properties>
</file>